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9"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9144000" cy="5143500" type="screen16x9"/>
  <p:notesSz cx="6858000" cy="9144000"/>
  <p:embeddedFontLst>
    <p:embeddedFont>
      <p:font typeface="Raleway" charset="0"/>
      <p:regular r:id="rId14"/>
      <p:bold r:id="rId15"/>
      <p:italic r:id="rId16"/>
      <p:boldItalic r:id="rId17"/>
    </p:embeddedFont>
    <p:embeddedFont>
      <p:font typeface="Raleway Thin" charset="0"/>
      <p:regular r:id="rId18"/>
      <p:bold r:id="rId19"/>
      <p:italic r:id="rId20"/>
      <p:boldItalic r:id="rId21"/>
    </p:embeddedFont>
    <p:embeddedFont>
      <p:font typeface="Libre Franklin" charset="0"/>
      <p:regular r:id="rId22"/>
      <p:bold r:id="rId23"/>
      <p:italic r:id="rId24"/>
      <p:bold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93" d="100"/>
          <a:sy n="93" d="100"/>
        </p:scale>
        <p:origin x="-726"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font" Target="fonts/font12.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1.fntdata"/><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font" Target="fonts/font10.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07114783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Nurses play a vital role in the healthcare system all over the world. They save lives, comfort the afflicted and give them the much needed reassurance, for their overall wellbeing. However assisting patients goes far beyond providing medical attention. Ethical issues and human rights must be upholded while helping those in need, thus the need for code of ethics. The code of ethics has been formulated by the American Nurses Association in close association with the Center for Ethics and Human Rights to assist nurses in addressing such issues.</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a6f7aca0d1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a6f7aca0d1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code of ethics has 9 provisions which aids nurses in addressing these ethical issues with respect to human rights. The third provision emphasises on the protection of the right, health, dignity and safety of the patient. The provision upholds the principle of privacy and confidentiality of the patient’s information (Lisa M. 2020). It stipulates that such information should only be divulged to the health care team through the laid down protocol. Upholding such ethics will not only protect the patients dignity but also the nurse from litigation.</a:t>
            </a:r>
            <a:endParaRPr/>
          </a:p>
          <a:p>
            <a:pPr marL="0" lvl="0" indent="0" algn="l" rtl="0">
              <a:spcBef>
                <a:spcPts val="0"/>
              </a:spcBef>
              <a:spcAft>
                <a:spcPts val="0"/>
              </a:spcAft>
              <a:buNone/>
            </a:pPr>
            <a:r>
              <a:rPr lang="en"/>
              <a:t>The second principle entails the protection of people or patients participating in research. The nurse is charged with the responsibility of informing the patient about what the research is about being extra cautious when dealing with vulnerable groups, such as terminally ill patients. The role of this principle is to ensure the patient gives an informed consent for their safety and that of the whole team.</a:t>
            </a:r>
            <a:endParaRPr/>
          </a:p>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a6f7aca0d1_2_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a6f7aca0d1_2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chemeClr val="dk1"/>
                </a:solidFill>
              </a:rPr>
              <a:t>The third principle focuses on the nurse educators and managers. It is their duty to ensure that the rest of the nursing team is well informed in regards to emerging trends and techniques. This is essential to maintain performance standards in the whole team to ensure exemplary service delivery to the patients and community at large.</a:t>
            </a:r>
            <a:endParaRPr>
              <a:solidFill>
                <a:schemeClr val="dk1"/>
              </a:solidFill>
            </a:endParaRPr>
          </a:p>
          <a:p>
            <a:pPr marL="0" lvl="0" indent="0" algn="l" rtl="0">
              <a:spcBef>
                <a:spcPts val="0"/>
              </a:spcBef>
              <a:spcAft>
                <a:spcPts val="0"/>
              </a:spcAft>
              <a:buClr>
                <a:schemeClr val="dk1"/>
              </a:buClr>
              <a:buSzPts val="1100"/>
              <a:buFont typeface="Arial"/>
              <a:buNone/>
            </a:pPr>
            <a:r>
              <a:rPr lang="en">
                <a:solidFill>
                  <a:schemeClr val="dk1"/>
                </a:solidFill>
              </a:rPr>
              <a:t>The fourth principle of this provision outlines the need for nurses to cooperate in making policies aimed at promoting patient health and safety at the hospital. Through such ways, mistakes can be avoided and in the event of an error occuring a proper procedure would then be followed to remedy the situation in the best way possible.</a:t>
            </a:r>
            <a:endParaRPr>
              <a:solidFill>
                <a:schemeClr val="dk1"/>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a6f7aca0d1_2_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a6f7aca0d1_2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fifth principle encourages all nurses to be watchful, monitoring and reporting any unethical practices or professional malpractices to the relevant authorities, while following protocol. That is aimed at safeguarding the lives of patients.</a:t>
            </a:r>
            <a:endParaRPr/>
          </a:p>
          <a:p>
            <a:pPr marL="0" lvl="0" indent="0" algn="l" rtl="0">
              <a:spcBef>
                <a:spcPts val="0"/>
              </a:spcBef>
              <a:spcAft>
                <a:spcPts val="0"/>
              </a:spcAft>
              <a:buNone/>
            </a:pPr>
            <a:r>
              <a:rPr lang="en"/>
              <a:t>The last principle encourages nurses to come to the aid of a fellow nurse whose practice is faulty for the sake of the patient. Such an initiative can save a life.</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a6f7aca0d1_2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a6f7aca0d1_2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provision exemplifies the virtue of discretion. By keeping the details and treatment information of the patients nurses safeguard the patient from any embarrassment or unwarranted stigma.</a:t>
            </a:r>
            <a:endParaRPr/>
          </a:p>
          <a:p>
            <a:pPr marL="0" lvl="0" indent="0" algn="l" rtl="0">
              <a:spcBef>
                <a:spcPts val="0"/>
              </a:spcBef>
              <a:spcAft>
                <a:spcPts val="0"/>
              </a:spcAft>
              <a:buNone/>
            </a:pPr>
            <a:r>
              <a:rPr lang="en"/>
              <a:t>Consequently, the patients are inclined to trust the nurses with more sensitive information, regarding their health. Such information may be very vital in guiding the treatment and therefore ensuring a good prognosis.</a:t>
            </a:r>
            <a:endParaRPr/>
          </a:p>
          <a:p>
            <a:pPr marL="0" lvl="0" indent="0" algn="l" rtl="0">
              <a:spcBef>
                <a:spcPts val="0"/>
              </a:spcBef>
              <a:spcAft>
                <a:spcPts val="0"/>
              </a:spcAft>
              <a:buNone/>
            </a:pPr>
            <a:r>
              <a:rPr lang="en"/>
              <a:t>Another virtue that is upheld is competence. Through regular training by fellow nurses the entire team becomes knowledgeable and more competent in treating and taking care of patients.</a:t>
            </a:r>
            <a:endParaRPr/>
          </a:p>
          <a:p>
            <a:pPr marL="0" lvl="0" indent="0" algn="l" rtl="0">
              <a:spcBef>
                <a:spcPts val="0"/>
              </a:spcBef>
              <a:spcAft>
                <a:spcPts val="0"/>
              </a:spcAft>
              <a:buNone/>
            </a:pPr>
            <a:r>
              <a:rPr lang="en"/>
              <a:t>Another virtue that is acquired by the nurses is the sense of responsibility. Nurses become more responsible when they are aware that any malpractice might result in the loss of a life or attract a lawsuit. </a:t>
            </a:r>
            <a:endParaRPr/>
          </a:p>
          <a:p>
            <a:pPr marL="0" lvl="0" indent="0" algn="l" rtl="0">
              <a:spcBef>
                <a:spcPts val="0"/>
              </a:spcBef>
              <a:spcAft>
                <a:spcPts val="0"/>
              </a:spcAft>
              <a:buNone/>
            </a:pPr>
            <a:r>
              <a:rPr lang="en"/>
              <a:t>Finally, with all that in mind, nurses find it necessary to cooperate in order to ensure the safety of the patients, good service delivery and protection of their jobs.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a6f7aca0d1_2_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a6f7aca0d1_2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Like the nursing profession, advocates, lawyers and legal associates have a code of professional ethics which governs their operation. The principles are to be followed and non compliance is a breach of law; a violation of the principles sanctioned by the bar. Every country has their own code of ethics for lawyers, however almost all of them bear the following principles;</a:t>
            </a:r>
            <a:endParaRPr/>
          </a:p>
          <a:p>
            <a:pPr marL="457200" lvl="0" indent="-298450" algn="l" rtl="0">
              <a:spcBef>
                <a:spcPts val="0"/>
              </a:spcBef>
              <a:spcAft>
                <a:spcPts val="0"/>
              </a:spcAft>
              <a:buSzPts val="1100"/>
              <a:buAutoNum type="alphaLcPeriod"/>
            </a:pPr>
            <a:r>
              <a:rPr lang="en"/>
              <a:t>Independence</a:t>
            </a:r>
            <a:endParaRPr/>
          </a:p>
          <a:p>
            <a:pPr marL="457200" lvl="0" indent="-298450" algn="l" rtl="0">
              <a:spcBef>
                <a:spcPts val="0"/>
              </a:spcBef>
              <a:spcAft>
                <a:spcPts val="0"/>
              </a:spcAft>
              <a:buSzPts val="1100"/>
              <a:buAutoNum type="alphaLcPeriod"/>
            </a:pPr>
            <a:r>
              <a:rPr lang="en"/>
              <a:t>Confidentiality and secrecy</a:t>
            </a:r>
            <a:endParaRPr/>
          </a:p>
          <a:p>
            <a:pPr marL="457200" lvl="0" indent="-298450" algn="l" rtl="0">
              <a:spcBef>
                <a:spcPts val="0"/>
              </a:spcBef>
              <a:spcAft>
                <a:spcPts val="0"/>
              </a:spcAft>
              <a:buSzPts val="1100"/>
              <a:buAutoNum type="alphaLcPeriod"/>
            </a:pPr>
            <a:r>
              <a:rPr lang="en"/>
              <a:t>Reliability</a:t>
            </a:r>
            <a:endParaRPr/>
          </a:p>
          <a:p>
            <a:pPr marL="457200" lvl="0" indent="-298450" algn="l" rtl="0">
              <a:spcBef>
                <a:spcPts val="0"/>
              </a:spcBef>
              <a:spcAft>
                <a:spcPts val="0"/>
              </a:spcAft>
              <a:buSzPts val="1100"/>
              <a:buAutoNum type="alphaLcPeriod"/>
            </a:pPr>
            <a:r>
              <a:rPr lang="en"/>
              <a:t>Inappropriate professions</a:t>
            </a:r>
            <a:endParaRPr/>
          </a:p>
          <a:p>
            <a:pPr marL="457200" lvl="0" indent="-298450" algn="l" rtl="0">
              <a:spcBef>
                <a:spcPts val="0"/>
              </a:spcBef>
              <a:spcAft>
                <a:spcPts val="0"/>
              </a:spcAft>
              <a:buSzPts val="1100"/>
              <a:buAutoNum type="alphaLcPeriod"/>
            </a:pPr>
            <a:r>
              <a:rPr lang="en"/>
              <a:t>Honesty</a:t>
            </a:r>
            <a:endParaRPr/>
          </a:p>
          <a:p>
            <a:pPr marL="457200" lvl="0" indent="-298450" algn="l" rtl="0">
              <a:spcBef>
                <a:spcPts val="0"/>
              </a:spcBef>
              <a:spcAft>
                <a:spcPts val="0"/>
              </a:spcAft>
              <a:buSzPts val="1100"/>
              <a:buAutoNum type="alphaLcPeriod"/>
            </a:pPr>
            <a:r>
              <a:rPr lang="en"/>
              <a:t>Reporting of a felony.</a:t>
            </a:r>
            <a:endParaRPr/>
          </a:p>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ga6f7aca0d1_2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5" name="Google Shape;165;ga6f7aca0d1_2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code of ethics for nurses resembles the attorney’s code of ethics in certain principles;</a:t>
            </a:r>
            <a:endParaRPr/>
          </a:p>
          <a:p>
            <a:pPr marL="0" lvl="0" indent="0" algn="l" rtl="0">
              <a:spcBef>
                <a:spcPts val="0"/>
              </a:spcBef>
              <a:spcAft>
                <a:spcPts val="0"/>
              </a:spcAft>
              <a:buNone/>
            </a:pPr>
            <a:r>
              <a:rPr lang="en"/>
              <a:t>Confidentiality- Both professionals are expected to uphold confidentiality. Barristers are advised to refrain from sharing private information regarding their clients’ cases to any other third party. In a similar fashion, nurses are encouraged to maintain utmost discretion regarding their clients health and personal details.</a:t>
            </a:r>
            <a:endParaRPr/>
          </a:p>
          <a:p>
            <a:pPr marL="0" lvl="0" indent="0" algn="l" rtl="0">
              <a:spcBef>
                <a:spcPts val="0"/>
              </a:spcBef>
              <a:spcAft>
                <a:spcPts val="0"/>
              </a:spcAft>
              <a:buNone/>
            </a:pPr>
            <a:r>
              <a:rPr lang="en"/>
              <a:t>Responsibility- Both professionals are also expected to perform their duties competently as it is their responsibilities to see to it that their clients needs are met. The lawyers are to represent their client with the aim of helping them win and the nurses are to care for patients in to the best of their knowledge to make them well again.</a:t>
            </a:r>
            <a:endParaRPr/>
          </a:p>
          <a:p>
            <a:pPr marL="0" lvl="0" indent="0" algn="l" rtl="0">
              <a:spcBef>
                <a:spcPts val="0"/>
              </a:spcBef>
              <a:spcAft>
                <a:spcPts val="0"/>
              </a:spcAft>
              <a:buNone/>
            </a:pPr>
            <a:r>
              <a:rPr lang="en"/>
              <a:t>Honesty-Lawyers are encouraged to inform their clients truth about the state of their cases, that is, if they are likely to win or lose. In a similar way nurses are to inform patients regarding procedures, their state of health and the treatment they are receiving honestly without withholding or modifying any information.</a:t>
            </a:r>
            <a:endParaRPr/>
          </a:p>
          <a:p>
            <a:pPr marL="0" lvl="0" indent="0" algn="l" rtl="0">
              <a:spcBef>
                <a:spcPts val="0"/>
              </a:spcBef>
              <a:spcAft>
                <a:spcPts val="0"/>
              </a:spcAft>
              <a:buNone/>
            </a:pPr>
            <a:r>
              <a:rPr lang="en"/>
              <a:t>Reporting of a felony or malpractice- Any attorney or legal associate  caught engaging in a malpractice such as corruption risk being disbarred. The same applies for nurses who will be reported and also face litigation when they engage in various malpractices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a6f7aca0d1_2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a6f7aca0d1_2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Even though most principles of the code of ethics are are similar to the provision 3 in the nursing code of ethics subtle differences do exist.</a:t>
            </a:r>
            <a:endParaRPr/>
          </a:p>
          <a:p>
            <a:pPr marL="0" lvl="0" indent="0" algn="l" rtl="0">
              <a:spcBef>
                <a:spcPts val="0"/>
              </a:spcBef>
              <a:spcAft>
                <a:spcPts val="0"/>
              </a:spcAft>
              <a:buNone/>
            </a:pPr>
            <a:r>
              <a:rPr lang="en"/>
              <a:t>Independence: As per their code of ethics, lawyers are supposed to act independently when representing a client without any external influence, discreetly. However, nurses are discouraged to carry out their activities on their own especially if it is a challenging case. They are encouraged to discuss with other nurses and doctors regarding the assistance of a patient.</a:t>
            </a:r>
            <a:endParaRPr/>
          </a:p>
          <a:p>
            <a:pPr marL="0" lvl="0" indent="0" algn="l" rtl="0">
              <a:spcBef>
                <a:spcPts val="0"/>
              </a:spcBef>
              <a:spcAft>
                <a:spcPts val="0"/>
              </a:spcAft>
              <a:buNone/>
            </a:pPr>
            <a:r>
              <a:rPr lang="en"/>
              <a:t>Scope of confidentiality- Lawyers are discouraged in disclosing any information regarding the client’s case to any third party without the client’s consent. In contrast, nurses are allowed to share such information with their team, In such a situation the patients information is shared so that all the nurses and doctors help in deciding what is the best treatment fo the patient.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6"/>
        <p:cNvGrpSpPr/>
        <p:nvPr/>
      </p:nvGrpSpPr>
      <p:grpSpPr>
        <a:xfrm>
          <a:off x="0" y="0"/>
          <a:ext cx="0" cy="0"/>
          <a:chOff x="0" y="0"/>
          <a:chExt cx="0" cy="0"/>
        </a:xfrm>
      </p:grpSpPr>
      <p:sp>
        <p:nvSpPr>
          <p:cNvPr id="177" name="Google Shape;177;ga6f7aca0d1_2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8" name="Google Shape;178;ga6f7aca0d1_2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knowledgeable patient:  As time goes by, more people are getting educated and consequently many people are getting sensitized on their health. It is not uncommon to find a patient explaining to the nurse what disease they think and are convinced that they have. Many of these patients especially those going for surgeries or research studies are more legally informed than before. This calls for vigilance from the health care providers. Fifteen years to come, even children would be aware of the heavy compensation they could get from suing nurses or doctors who engage in malpractices. Therefore there would be need to modify the provision to make education among nurses imperative so that they are more informed than the patients otherwise patients would lose faith in the health care system.</a:t>
            </a:r>
            <a:endParaRPr/>
          </a:p>
          <a:p>
            <a:pPr marL="0" lvl="0" indent="0" algn="l" rtl="0">
              <a:spcBef>
                <a:spcPts val="0"/>
              </a:spcBef>
              <a:spcAft>
                <a:spcPts val="0"/>
              </a:spcAft>
              <a:buNone/>
            </a:pPr>
            <a:r>
              <a:rPr lang="en"/>
              <a:t>Advancements in technology: Fifteen years to come, more efficient equipment would have been innovated. Artificial intelligence is continuously being incorporated into the healthcare system. Therefore there is need to modify the third principle which addresses nurse educators and managers. IT professionals and technicians should also be included in enlightening nurses on how to interact with this novel equipment.</a:t>
            </a:r>
            <a:endParaRPr/>
          </a:p>
          <a:p>
            <a:pPr marL="0" lvl="0" indent="0" algn="l" rtl="0">
              <a:spcBef>
                <a:spcPts val="0"/>
              </a:spcBef>
              <a:spcAft>
                <a:spcPts val="0"/>
              </a:spcAft>
              <a:buNone/>
            </a:pPr>
            <a:r>
              <a:rPr lang="en"/>
              <a:t>Ethics on sharing of information: As the world continue to become a global village, information about patients is easily accessed and shared on the internet. Fifteen years from now patients details and information would be one click away. A principle should be added specifically on sharing information over the internet to avoid breach of privacy and unnecessary legal action.</a:t>
            </a:r>
            <a:endParaRPr/>
          </a:p>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a6f7aca0d1_2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a6f7aca0d1_2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The provision ensures that better healthcare is provided to the patient as serves as a light to nurses helping them offer personalized care to the patients. Additionally the patients safety and the safety of their information is upheld by this provision. This portrays a positive image of the hospital on the community therefore people will be more comfortable in seeking assistance in the hospitals.</a:t>
            </a:r>
            <a:endParaRPr/>
          </a:p>
          <a:p>
            <a:pPr marL="0" lvl="0" indent="0" algn="l" rtl="0">
              <a:spcBef>
                <a:spcPts val="0"/>
              </a:spcBef>
              <a:spcAft>
                <a:spcPts val="0"/>
              </a:spcAft>
              <a:buNone/>
            </a:pPr>
            <a:r>
              <a:rPr lang="en"/>
              <a:t>The provision also plays a vital role to nurses as it guides them on how to handle information regarding patients. It also discourages them from malpractices which can result in legal action being taken against them and loss of their jobs, or worse, loss of the patients lives.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a6f7aca0d1_2_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a6f7aca0d1_2_5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hyperlink" Target="http://bit.ly/2TyoMsr" TargetMode="External"/><Relationship Id="rId2" Type="http://schemas.openxmlformats.org/officeDocument/2006/relationships/hyperlink" Target="http://bit.ly/2Tynxth" TargetMode="External"/><Relationship Id="rId1" Type="http://schemas.openxmlformats.org/officeDocument/2006/relationships/slideMaster" Target="../slideMasters/slideMaster1.xml"/><Relationship Id="rId4" Type="http://schemas.openxmlformats.org/officeDocument/2006/relationships/hyperlink" Target="http://bit.ly/2TtBDfr" TargetMode="Externa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577275" y="613150"/>
            <a:ext cx="4228500" cy="16935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5200"/>
              <a:buNone/>
              <a:defRPr sz="48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606916" y="2691852"/>
            <a:ext cx="3891900" cy="7926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sz="1900">
                <a:solidFill>
                  <a:schemeClr val="accent5"/>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1"/>
        <p:cNvGrpSpPr/>
        <p:nvPr/>
      </p:nvGrpSpPr>
      <p:grpSpPr>
        <a:xfrm>
          <a:off x="0" y="0"/>
          <a:ext cx="0" cy="0"/>
          <a:chOff x="0" y="0"/>
          <a:chExt cx="0" cy="0"/>
        </a:xfrm>
      </p:grpSpPr>
      <p:sp>
        <p:nvSpPr>
          <p:cNvPr id="12" name="Google Shape;12;p3"/>
          <p:cNvSpPr txBox="1">
            <a:spLocks noGrp="1"/>
          </p:cNvSpPr>
          <p:nvPr>
            <p:ph type="title"/>
          </p:nvPr>
        </p:nvSpPr>
        <p:spPr>
          <a:xfrm>
            <a:off x="608025" y="295975"/>
            <a:ext cx="7321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3" name="Google Shape;13;p3"/>
          <p:cNvSpPr txBox="1">
            <a:spLocks noGrp="1"/>
          </p:cNvSpPr>
          <p:nvPr>
            <p:ph type="body" idx="1"/>
          </p:nvPr>
        </p:nvSpPr>
        <p:spPr>
          <a:xfrm>
            <a:off x="713225" y="1149550"/>
            <a:ext cx="7717500" cy="3416400"/>
          </a:xfrm>
          <a:prstGeom prst="rect">
            <a:avLst/>
          </a:prstGeom>
          <a:noFill/>
          <a:ln>
            <a:noFill/>
          </a:ln>
        </p:spPr>
        <p:txBody>
          <a:bodyPr spcFirstLastPara="1" wrap="square" lIns="91425" tIns="91425" rIns="91425" bIns="91425" anchor="t" anchorCtr="0">
            <a:noAutofit/>
          </a:bodyPr>
          <a:lstStyle>
            <a:lvl1pPr marL="457200" lvl="0" indent="-342900" algn="l">
              <a:lnSpc>
                <a:spcPct val="115000"/>
              </a:lnSpc>
              <a:spcBef>
                <a:spcPts val="0"/>
              </a:spcBef>
              <a:spcAft>
                <a:spcPts val="0"/>
              </a:spcAft>
              <a:buSzPts val="1800"/>
              <a:buChar char="●"/>
              <a:defRPr sz="15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four columns">
  <p:cSld name="CUSTOM">
    <p:spTree>
      <p:nvGrpSpPr>
        <p:cNvPr id="1" name="Shape 14"/>
        <p:cNvGrpSpPr/>
        <p:nvPr/>
      </p:nvGrpSpPr>
      <p:grpSpPr>
        <a:xfrm>
          <a:off x="0" y="0"/>
          <a:ext cx="0" cy="0"/>
          <a:chOff x="0" y="0"/>
          <a:chExt cx="0" cy="0"/>
        </a:xfrm>
      </p:grpSpPr>
      <p:sp>
        <p:nvSpPr>
          <p:cNvPr id="15" name="Google Shape;15;p4"/>
          <p:cNvSpPr txBox="1">
            <a:spLocks noGrp="1"/>
          </p:cNvSpPr>
          <p:nvPr>
            <p:ph type="title"/>
          </p:nvPr>
        </p:nvSpPr>
        <p:spPr>
          <a:xfrm>
            <a:off x="608025" y="296000"/>
            <a:ext cx="60807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6" name="Google Shape;16;p4"/>
          <p:cNvSpPr txBox="1">
            <a:spLocks noGrp="1"/>
          </p:cNvSpPr>
          <p:nvPr>
            <p:ph type="title" idx="2"/>
          </p:nvPr>
        </p:nvSpPr>
        <p:spPr>
          <a:xfrm>
            <a:off x="474975" y="1557277"/>
            <a:ext cx="1065000" cy="5115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5000"/>
              <a:buNone/>
              <a:defRPr sz="4700">
                <a:solidFill>
                  <a:schemeClr val="accent1"/>
                </a:solidFill>
              </a:defRPr>
            </a:lvl1pPr>
            <a:lvl2pPr lvl="1" algn="ctr">
              <a:lnSpc>
                <a:spcPct val="100000"/>
              </a:lnSpc>
              <a:spcBef>
                <a:spcPts val="0"/>
              </a:spcBef>
              <a:spcAft>
                <a:spcPts val="0"/>
              </a:spcAft>
              <a:buSzPts val="5000"/>
              <a:buNone/>
              <a:defRPr sz="5000"/>
            </a:lvl2pPr>
            <a:lvl3pPr lvl="2" algn="ctr">
              <a:lnSpc>
                <a:spcPct val="100000"/>
              </a:lnSpc>
              <a:spcBef>
                <a:spcPts val="0"/>
              </a:spcBef>
              <a:spcAft>
                <a:spcPts val="0"/>
              </a:spcAft>
              <a:buSzPts val="5000"/>
              <a:buNone/>
              <a:defRPr sz="5000"/>
            </a:lvl3pPr>
            <a:lvl4pPr lvl="3" algn="ctr">
              <a:lnSpc>
                <a:spcPct val="100000"/>
              </a:lnSpc>
              <a:spcBef>
                <a:spcPts val="0"/>
              </a:spcBef>
              <a:spcAft>
                <a:spcPts val="0"/>
              </a:spcAft>
              <a:buSzPts val="5000"/>
              <a:buNone/>
              <a:defRPr sz="5000"/>
            </a:lvl4pPr>
            <a:lvl5pPr lvl="4" algn="ctr">
              <a:lnSpc>
                <a:spcPct val="100000"/>
              </a:lnSpc>
              <a:spcBef>
                <a:spcPts val="0"/>
              </a:spcBef>
              <a:spcAft>
                <a:spcPts val="0"/>
              </a:spcAft>
              <a:buSzPts val="5000"/>
              <a:buNone/>
              <a:defRPr sz="5000"/>
            </a:lvl5pPr>
            <a:lvl6pPr lvl="5" algn="ctr">
              <a:lnSpc>
                <a:spcPct val="100000"/>
              </a:lnSpc>
              <a:spcBef>
                <a:spcPts val="0"/>
              </a:spcBef>
              <a:spcAft>
                <a:spcPts val="0"/>
              </a:spcAft>
              <a:buSzPts val="5000"/>
              <a:buNone/>
              <a:defRPr sz="5000"/>
            </a:lvl6pPr>
            <a:lvl7pPr lvl="6" algn="ctr">
              <a:lnSpc>
                <a:spcPct val="100000"/>
              </a:lnSpc>
              <a:spcBef>
                <a:spcPts val="0"/>
              </a:spcBef>
              <a:spcAft>
                <a:spcPts val="0"/>
              </a:spcAft>
              <a:buSzPts val="5000"/>
              <a:buNone/>
              <a:defRPr sz="5000"/>
            </a:lvl7pPr>
            <a:lvl8pPr lvl="7" algn="ctr">
              <a:lnSpc>
                <a:spcPct val="100000"/>
              </a:lnSpc>
              <a:spcBef>
                <a:spcPts val="0"/>
              </a:spcBef>
              <a:spcAft>
                <a:spcPts val="0"/>
              </a:spcAft>
              <a:buSzPts val="5000"/>
              <a:buNone/>
              <a:defRPr sz="5000"/>
            </a:lvl8pPr>
            <a:lvl9pPr lvl="8" algn="ctr">
              <a:lnSpc>
                <a:spcPct val="100000"/>
              </a:lnSpc>
              <a:spcBef>
                <a:spcPts val="0"/>
              </a:spcBef>
              <a:spcAft>
                <a:spcPts val="0"/>
              </a:spcAft>
              <a:buSzPts val="5000"/>
              <a:buNone/>
              <a:defRPr sz="5000"/>
            </a:lvl9pPr>
          </a:lstStyle>
          <a:p>
            <a:endParaRPr/>
          </a:p>
        </p:txBody>
      </p:sp>
      <p:sp>
        <p:nvSpPr>
          <p:cNvPr id="17" name="Google Shape;17;p4"/>
          <p:cNvSpPr txBox="1">
            <a:spLocks noGrp="1"/>
          </p:cNvSpPr>
          <p:nvPr>
            <p:ph type="subTitle" idx="1"/>
          </p:nvPr>
        </p:nvSpPr>
        <p:spPr>
          <a:xfrm>
            <a:off x="1526250" y="1588565"/>
            <a:ext cx="2541900" cy="3279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500"/>
              <a:buNone/>
              <a:defRPr sz="2200" b="1">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4"/>
          <p:cNvSpPr txBox="1">
            <a:spLocks noGrp="1"/>
          </p:cNvSpPr>
          <p:nvPr>
            <p:ph type="subTitle" idx="3"/>
          </p:nvPr>
        </p:nvSpPr>
        <p:spPr>
          <a:xfrm>
            <a:off x="1526243" y="1901605"/>
            <a:ext cx="2651100" cy="991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15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9" name="Google Shape;19;p4"/>
          <p:cNvSpPr txBox="1">
            <a:spLocks noGrp="1"/>
          </p:cNvSpPr>
          <p:nvPr>
            <p:ph type="title" idx="4"/>
          </p:nvPr>
        </p:nvSpPr>
        <p:spPr>
          <a:xfrm>
            <a:off x="4733518" y="1557277"/>
            <a:ext cx="1065000" cy="5115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5000"/>
              <a:buNone/>
              <a:defRPr sz="4700">
                <a:solidFill>
                  <a:schemeClr val="accent1"/>
                </a:solidFill>
              </a:defRPr>
            </a:lvl1pPr>
            <a:lvl2pPr lvl="1" algn="ctr">
              <a:lnSpc>
                <a:spcPct val="100000"/>
              </a:lnSpc>
              <a:spcBef>
                <a:spcPts val="0"/>
              </a:spcBef>
              <a:spcAft>
                <a:spcPts val="0"/>
              </a:spcAft>
              <a:buSzPts val="5000"/>
              <a:buNone/>
              <a:defRPr sz="5000"/>
            </a:lvl2pPr>
            <a:lvl3pPr lvl="2" algn="ctr">
              <a:lnSpc>
                <a:spcPct val="100000"/>
              </a:lnSpc>
              <a:spcBef>
                <a:spcPts val="0"/>
              </a:spcBef>
              <a:spcAft>
                <a:spcPts val="0"/>
              </a:spcAft>
              <a:buSzPts val="5000"/>
              <a:buNone/>
              <a:defRPr sz="5000"/>
            </a:lvl3pPr>
            <a:lvl4pPr lvl="3" algn="ctr">
              <a:lnSpc>
                <a:spcPct val="100000"/>
              </a:lnSpc>
              <a:spcBef>
                <a:spcPts val="0"/>
              </a:spcBef>
              <a:spcAft>
                <a:spcPts val="0"/>
              </a:spcAft>
              <a:buSzPts val="5000"/>
              <a:buNone/>
              <a:defRPr sz="5000"/>
            </a:lvl4pPr>
            <a:lvl5pPr lvl="4" algn="ctr">
              <a:lnSpc>
                <a:spcPct val="100000"/>
              </a:lnSpc>
              <a:spcBef>
                <a:spcPts val="0"/>
              </a:spcBef>
              <a:spcAft>
                <a:spcPts val="0"/>
              </a:spcAft>
              <a:buSzPts val="5000"/>
              <a:buNone/>
              <a:defRPr sz="5000"/>
            </a:lvl5pPr>
            <a:lvl6pPr lvl="5" algn="ctr">
              <a:lnSpc>
                <a:spcPct val="100000"/>
              </a:lnSpc>
              <a:spcBef>
                <a:spcPts val="0"/>
              </a:spcBef>
              <a:spcAft>
                <a:spcPts val="0"/>
              </a:spcAft>
              <a:buSzPts val="5000"/>
              <a:buNone/>
              <a:defRPr sz="5000"/>
            </a:lvl6pPr>
            <a:lvl7pPr lvl="6" algn="ctr">
              <a:lnSpc>
                <a:spcPct val="100000"/>
              </a:lnSpc>
              <a:spcBef>
                <a:spcPts val="0"/>
              </a:spcBef>
              <a:spcAft>
                <a:spcPts val="0"/>
              </a:spcAft>
              <a:buSzPts val="5000"/>
              <a:buNone/>
              <a:defRPr sz="5000"/>
            </a:lvl7pPr>
            <a:lvl8pPr lvl="7" algn="ctr">
              <a:lnSpc>
                <a:spcPct val="100000"/>
              </a:lnSpc>
              <a:spcBef>
                <a:spcPts val="0"/>
              </a:spcBef>
              <a:spcAft>
                <a:spcPts val="0"/>
              </a:spcAft>
              <a:buSzPts val="5000"/>
              <a:buNone/>
              <a:defRPr sz="5000"/>
            </a:lvl8pPr>
            <a:lvl9pPr lvl="8" algn="ctr">
              <a:lnSpc>
                <a:spcPct val="100000"/>
              </a:lnSpc>
              <a:spcBef>
                <a:spcPts val="0"/>
              </a:spcBef>
              <a:spcAft>
                <a:spcPts val="0"/>
              </a:spcAft>
              <a:buSzPts val="5000"/>
              <a:buNone/>
              <a:defRPr sz="5000"/>
            </a:lvl9pPr>
          </a:lstStyle>
          <a:p>
            <a:endParaRPr/>
          </a:p>
        </p:txBody>
      </p:sp>
      <p:sp>
        <p:nvSpPr>
          <p:cNvPr id="20" name="Google Shape;20;p4"/>
          <p:cNvSpPr txBox="1">
            <a:spLocks noGrp="1"/>
          </p:cNvSpPr>
          <p:nvPr>
            <p:ph type="subTitle" idx="5"/>
          </p:nvPr>
        </p:nvSpPr>
        <p:spPr>
          <a:xfrm>
            <a:off x="5779673" y="1587965"/>
            <a:ext cx="2541900" cy="329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500"/>
              <a:buNone/>
              <a:defRPr sz="2200" b="1">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1" name="Google Shape;21;p4"/>
          <p:cNvSpPr txBox="1">
            <a:spLocks noGrp="1"/>
          </p:cNvSpPr>
          <p:nvPr>
            <p:ph type="subTitle" idx="6"/>
          </p:nvPr>
        </p:nvSpPr>
        <p:spPr>
          <a:xfrm>
            <a:off x="5779675" y="1901605"/>
            <a:ext cx="2651100" cy="991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15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2" name="Google Shape;22;p4"/>
          <p:cNvSpPr txBox="1">
            <a:spLocks noGrp="1"/>
          </p:cNvSpPr>
          <p:nvPr>
            <p:ph type="title" idx="7"/>
          </p:nvPr>
        </p:nvSpPr>
        <p:spPr>
          <a:xfrm>
            <a:off x="474975" y="3273052"/>
            <a:ext cx="1065000" cy="5115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5000"/>
              <a:buNone/>
              <a:defRPr sz="4700">
                <a:solidFill>
                  <a:schemeClr val="accent1"/>
                </a:solidFill>
              </a:defRPr>
            </a:lvl1pPr>
            <a:lvl2pPr lvl="1" algn="ctr">
              <a:lnSpc>
                <a:spcPct val="100000"/>
              </a:lnSpc>
              <a:spcBef>
                <a:spcPts val="0"/>
              </a:spcBef>
              <a:spcAft>
                <a:spcPts val="0"/>
              </a:spcAft>
              <a:buSzPts val="5000"/>
              <a:buNone/>
              <a:defRPr sz="5000"/>
            </a:lvl2pPr>
            <a:lvl3pPr lvl="2" algn="ctr">
              <a:lnSpc>
                <a:spcPct val="100000"/>
              </a:lnSpc>
              <a:spcBef>
                <a:spcPts val="0"/>
              </a:spcBef>
              <a:spcAft>
                <a:spcPts val="0"/>
              </a:spcAft>
              <a:buSzPts val="5000"/>
              <a:buNone/>
              <a:defRPr sz="5000"/>
            </a:lvl3pPr>
            <a:lvl4pPr lvl="3" algn="ctr">
              <a:lnSpc>
                <a:spcPct val="100000"/>
              </a:lnSpc>
              <a:spcBef>
                <a:spcPts val="0"/>
              </a:spcBef>
              <a:spcAft>
                <a:spcPts val="0"/>
              </a:spcAft>
              <a:buSzPts val="5000"/>
              <a:buNone/>
              <a:defRPr sz="5000"/>
            </a:lvl4pPr>
            <a:lvl5pPr lvl="4" algn="ctr">
              <a:lnSpc>
                <a:spcPct val="100000"/>
              </a:lnSpc>
              <a:spcBef>
                <a:spcPts val="0"/>
              </a:spcBef>
              <a:spcAft>
                <a:spcPts val="0"/>
              </a:spcAft>
              <a:buSzPts val="5000"/>
              <a:buNone/>
              <a:defRPr sz="5000"/>
            </a:lvl5pPr>
            <a:lvl6pPr lvl="5" algn="ctr">
              <a:lnSpc>
                <a:spcPct val="100000"/>
              </a:lnSpc>
              <a:spcBef>
                <a:spcPts val="0"/>
              </a:spcBef>
              <a:spcAft>
                <a:spcPts val="0"/>
              </a:spcAft>
              <a:buSzPts val="5000"/>
              <a:buNone/>
              <a:defRPr sz="5000"/>
            </a:lvl6pPr>
            <a:lvl7pPr lvl="6" algn="ctr">
              <a:lnSpc>
                <a:spcPct val="100000"/>
              </a:lnSpc>
              <a:spcBef>
                <a:spcPts val="0"/>
              </a:spcBef>
              <a:spcAft>
                <a:spcPts val="0"/>
              </a:spcAft>
              <a:buSzPts val="5000"/>
              <a:buNone/>
              <a:defRPr sz="5000"/>
            </a:lvl7pPr>
            <a:lvl8pPr lvl="7" algn="ctr">
              <a:lnSpc>
                <a:spcPct val="100000"/>
              </a:lnSpc>
              <a:spcBef>
                <a:spcPts val="0"/>
              </a:spcBef>
              <a:spcAft>
                <a:spcPts val="0"/>
              </a:spcAft>
              <a:buSzPts val="5000"/>
              <a:buNone/>
              <a:defRPr sz="5000"/>
            </a:lvl8pPr>
            <a:lvl9pPr lvl="8" algn="ctr">
              <a:lnSpc>
                <a:spcPct val="100000"/>
              </a:lnSpc>
              <a:spcBef>
                <a:spcPts val="0"/>
              </a:spcBef>
              <a:spcAft>
                <a:spcPts val="0"/>
              </a:spcAft>
              <a:buSzPts val="5000"/>
              <a:buNone/>
              <a:defRPr sz="5000"/>
            </a:lvl9pPr>
          </a:lstStyle>
          <a:p>
            <a:endParaRPr/>
          </a:p>
        </p:txBody>
      </p:sp>
      <p:sp>
        <p:nvSpPr>
          <p:cNvPr id="23" name="Google Shape;23;p4"/>
          <p:cNvSpPr txBox="1">
            <a:spLocks noGrp="1"/>
          </p:cNvSpPr>
          <p:nvPr>
            <p:ph type="subTitle" idx="8"/>
          </p:nvPr>
        </p:nvSpPr>
        <p:spPr>
          <a:xfrm>
            <a:off x="1526250" y="3309605"/>
            <a:ext cx="2538900" cy="329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500"/>
              <a:buNone/>
              <a:defRPr sz="2200" b="1">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4" name="Google Shape;24;p4"/>
          <p:cNvSpPr txBox="1">
            <a:spLocks noGrp="1"/>
          </p:cNvSpPr>
          <p:nvPr>
            <p:ph type="subTitle" idx="9"/>
          </p:nvPr>
        </p:nvSpPr>
        <p:spPr>
          <a:xfrm>
            <a:off x="1526243" y="3617380"/>
            <a:ext cx="2651100" cy="991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15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5" name="Google Shape;25;p4"/>
          <p:cNvSpPr txBox="1">
            <a:spLocks noGrp="1"/>
          </p:cNvSpPr>
          <p:nvPr>
            <p:ph type="title" idx="13"/>
          </p:nvPr>
        </p:nvSpPr>
        <p:spPr>
          <a:xfrm>
            <a:off x="4733518" y="3273052"/>
            <a:ext cx="1065000" cy="5115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5000"/>
              <a:buNone/>
              <a:defRPr sz="4700">
                <a:solidFill>
                  <a:schemeClr val="accent1"/>
                </a:solidFill>
              </a:defRPr>
            </a:lvl1pPr>
            <a:lvl2pPr lvl="1" algn="ctr">
              <a:lnSpc>
                <a:spcPct val="100000"/>
              </a:lnSpc>
              <a:spcBef>
                <a:spcPts val="0"/>
              </a:spcBef>
              <a:spcAft>
                <a:spcPts val="0"/>
              </a:spcAft>
              <a:buSzPts val="5000"/>
              <a:buNone/>
              <a:defRPr sz="5000"/>
            </a:lvl2pPr>
            <a:lvl3pPr lvl="2" algn="ctr">
              <a:lnSpc>
                <a:spcPct val="100000"/>
              </a:lnSpc>
              <a:spcBef>
                <a:spcPts val="0"/>
              </a:spcBef>
              <a:spcAft>
                <a:spcPts val="0"/>
              </a:spcAft>
              <a:buSzPts val="5000"/>
              <a:buNone/>
              <a:defRPr sz="5000"/>
            </a:lvl3pPr>
            <a:lvl4pPr lvl="3" algn="ctr">
              <a:lnSpc>
                <a:spcPct val="100000"/>
              </a:lnSpc>
              <a:spcBef>
                <a:spcPts val="0"/>
              </a:spcBef>
              <a:spcAft>
                <a:spcPts val="0"/>
              </a:spcAft>
              <a:buSzPts val="5000"/>
              <a:buNone/>
              <a:defRPr sz="5000"/>
            </a:lvl4pPr>
            <a:lvl5pPr lvl="4" algn="ctr">
              <a:lnSpc>
                <a:spcPct val="100000"/>
              </a:lnSpc>
              <a:spcBef>
                <a:spcPts val="0"/>
              </a:spcBef>
              <a:spcAft>
                <a:spcPts val="0"/>
              </a:spcAft>
              <a:buSzPts val="5000"/>
              <a:buNone/>
              <a:defRPr sz="5000"/>
            </a:lvl5pPr>
            <a:lvl6pPr lvl="5" algn="ctr">
              <a:lnSpc>
                <a:spcPct val="100000"/>
              </a:lnSpc>
              <a:spcBef>
                <a:spcPts val="0"/>
              </a:spcBef>
              <a:spcAft>
                <a:spcPts val="0"/>
              </a:spcAft>
              <a:buSzPts val="5000"/>
              <a:buNone/>
              <a:defRPr sz="5000"/>
            </a:lvl6pPr>
            <a:lvl7pPr lvl="6" algn="ctr">
              <a:lnSpc>
                <a:spcPct val="100000"/>
              </a:lnSpc>
              <a:spcBef>
                <a:spcPts val="0"/>
              </a:spcBef>
              <a:spcAft>
                <a:spcPts val="0"/>
              </a:spcAft>
              <a:buSzPts val="5000"/>
              <a:buNone/>
              <a:defRPr sz="5000"/>
            </a:lvl7pPr>
            <a:lvl8pPr lvl="7" algn="ctr">
              <a:lnSpc>
                <a:spcPct val="100000"/>
              </a:lnSpc>
              <a:spcBef>
                <a:spcPts val="0"/>
              </a:spcBef>
              <a:spcAft>
                <a:spcPts val="0"/>
              </a:spcAft>
              <a:buSzPts val="5000"/>
              <a:buNone/>
              <a:defRPr sz="5000"/>
            </a:lvl8pPr>
            <a:lvl9pPr lvl="8" algn="ctr">
              <a:lnSpc>
                <a:spcPct val="100000"/>
              </a:lnSpc>
              <a:spcBef>
                <a:spcPts val="0"/>
              </a:spcBef>
              <a:spcAft>
                <a:spcPts val="0"/>
              </a:spcAft>
              <a:buSzPts val="5000"/>
              <a:buNone/>
              <a:defRPr sz="5000"/>
            </a:lvl9pPr>
          </a:lstStyle>
          <a:p>
            <a:endParaRPr/>
          </a:p>
        </p:txBody>
      </p:sp>
      <p:sp>
        <p:nvSpPr>
          <p:cNvPr id="26" name="Google Shape;26;p4"/>
          <p:cNvSpPr txBox="1">
            <a:spLocks noGrp="1"/>
          </p:cNvSpPr>
          <p:nvPr>
            <p:ph type="subTitle" idx="14"/>
          </p:nvPr>
        </p:nvSpPr>
        <p:spPr>
          <a:xfrm>
            <a:off x="5779673" y="3309608"/>
            <a:ext cx="2541900" cy="329100"/>
          </a:xfrm>
          <a:prstGeom prst="rect">
            <a:avLst/>
          </a:prstGeom>
          <a:noFill/>
          <a:ln>
            <a:noFill/>
          </a:ln>
        </p:spPr>
        <p:txBody>
          <a:bodyPr spcFirstLastPara="1" wrap="square" lIns="91425" tIns="91425" rIns="91425" bIns="91425" anchor="ctr" anchorCtr="0">
            <a:noAutofit/>
          </a:bodyPr>
          <a:lstStyle>
            <a:lvl1pPr lvl="0" algn="l">
              <a:lnSpc>
                <a:spcPct val="100000"/>
              </a:lnSpc>
              <a:spcBef>
                <a:spcPts val="0"/>
              </a:spcBef>
              <a:spcAft>
                <a:spcPts val="0"/>
              </a:spcAft>
              <a:buSzPts val="2500"/>
              <a:buNone/>
              <a:defRPr sz="2200" b="1">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27" name="Google Shape;27;p4"/>
          <p:cNvSpPr txBox="1">
            <a:spLocks noGrp="1"/>
          </p:cNvSpPr>
          <p:nvPr>
            <p:ph type="subTitle" idx="15"/>
          </p:nvPr>
        </p:nvSpPr>
        <p:spPr>
          <a:xfrm>
            <a:off x="5779675" y="3617380"/>
            <a:ext cx="2651100" cy="9912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500"/>
              <a:buNone/>
              <a:defRPr sz="15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28"/>
        <p:cNvGrpSpPr/>
        <p:nvPr/>
      </p:nvGrpSpPr>
      <p:grpSpPr>
        <a:xfrm>
          <a:off x="0" y="0"/>
          <a:ext cx="0" cy="0"/>
          <a:chOff x="0" y="0"/>
          <a:chExt cx="0" cy="0"/>
        </a:xfrm>
      </p:grpSpPr>
      <p:sp>
        <p:nvSpPr>
          <p:cNvPr id="29" name="Google Shape;29;p5"/>
          <p:cNvSpPr/>
          <p:nvPr/>
        </p:nvSpPr>
        <p:spPr>
          <a:xfrm>
            <a:off x="-42160" y="-28110"/>
            <a:ext cx="9217500" cy="5199600"/>
          </a:xfrm>
          <a:prstGeom prst="rect">
            <a:avLst/>
          </a:prstGeom>
          <a:solidFill>
            <a:srgbClr val="364ABF">
              <a:alpha val="8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 name="Google Shape;30;p5"/>
          <p:cNvSpPr txBox="1">
            <a:spLocks noGrp="1"/>
          </p:cNvSpPr>
          <p:nvPr>
            <p:ph type="title"/>
          </p:nvPr>
        </p:nvSpPr>
        <p:spPr>
          <a:xfrm>
            <a:off x="1259350" y="1041850"/>
            <a:ext cx="6625200" cy="739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Clr>
                <a:schemeClr val="lt2"/>
              </a:buClr>
              <a:buSzPts val="4200"/>
              <a:buNone/>
              <a:defRPr sz="3800">
                <a:solidFill>
                  <a:schemeClr val="lt2"/>
                </a:solidFill>
              </a:defRPr>
            </a:lvl1pPr>
            <a:lvl2pPr lvl="1" algn="ctr">
              <a:lnSpc>
                <a:spcPct val="100000"/>
              </a:lnSpc>
              <a:spcBef>
                <a:spcPts val="0"/>
              </a:spcBef>
              <a:spcAft>
                <a:spcPts val="0"/>
              </a:spcAft>
              <a:buClr>
                <a:schemeClr val="lt2"/>
              </a:buClr>
              <a:buSzPts val="4200"/>
              <a:buNone/>
              <a:defRPr sz="4200">
                <a:solidFill>
                  <a:schemeClr val="lt2"/>
                </a:solidFill>
              </a:defRPr>
            </a:lvl2pPr>
            <a:lvl3pPr lvl="2" algn="ctr">
              <a:lnSpc>
                <a:spcPct val="100000"/>
              </a:lnSpc>
              <a:spcBef>
                <a:spcPts val="0"/>
              </a:spcBef>
              <a:spcAft>
                <a:spcPts val="0"/>
              </a:spcAft>
              <a:buClr>
                <a:schemeClr val="lt2"/>
              </a:buClr>
              <a:buSzPts val="4200"/>
              <a:buNone/>
              <a:defRPr sz="4200">
                <a:solidFill>
                  <a:schemeClr val="lt2"/>
                </a:solidFill>
              </a:defRPr>
            </a:lvl3pPr>
            <a:lvl4pPr lvl="3" algn="ctr">
              <a:lnSpc>
                <a:spcPct val="100000"/>
              </a:lnSpc>
              <a:spcBef>
                <a:spcPts val="0"/>
              </a:spcBef>
              <a:spcAft>
                <a:spcPts val="0"/>
              </a:spcAft>
              <a:buClr>
                <a:schemeClr val="lt2"/>
              </a:buClr>
              <a:buSzPts val="4200"/>
              <a:buNone/>
              <a:defRPr sz="4200">
                <a:solidFill>
                  <a:schemeClr val="lt2"/>
                </a:solidFill>
              </a:defRPr>
            </a:lvl4pPr>
            <a:lvl5pPr lvl="4" algn="ctr">
              <a:lnSpc>
                <a:spcPct val="100000"/>
              </a:lnSpc>
              <a:spcBef>
                <a:spcPts val="0"/>
              </a:spcBef>
              <a:spcAft>
                <a:spcPts val="0"/>
              </a:spcAft>
              <a:buClr>
                <a:schemeClr val="lt2"/>
              </a:buClr>
              <a:buSzPts val="4200"/>
              <a:buNone/>
              <a:defRPr sz="4200">
                <a:solidFill>
                  <a:schemeClr val="lt2"/>
                </a:solidFill>
              </a:defRPr>
            </a:lvl5pPr>
            <a:lvl6pPr lvl="5" algn="ctr">
              <a:lnSpc>
                <a:spcPct val="100000"/>
              </a:lnSpc>
              <a:spcBef>
                <a:spcPts val="0"/>
              </a:spcBef>
              <a:spcAft>
                <a:spcPts val="0"/>
              </a:spcAft>
              <a:buClr>
                <a:schemeClr val="lt2"/>
              </a:buClr>
              <a:buSzPts val="4200"/>
              <a:buNone/>
              <a:defRPr sz="4200">
                <a:solidFill>
                  <a:schemeClr val="lt2"/>
                </a:solidFill>
              </a:defRPr>
            </a:lvl6pPr>
            <a:lvl7pPr lvl="6" algn="ctr">
              <a:lnSpc>
                <a:spcPct val="100000"/>
              </a:lnSpc>
              <a:spcBef>
                <a:spcPts val="0"/>
              </a:spcBef>
              <a:spcAft>
                <a:spcPts val="0"/>
              </a:spcAft>
              <a:buClr>
                <a:schemeClr val="lt2"/>
              </a:buClr>
              <a:buSzPts val="4200"/>
              <a:buNone/>
              <a:defRPr sz="4200">
                <a:solidFill>
                  <a:schemeClr val="lt2"/>
                </a:solidFill>
              </a:defRPr>
            </a:lvl7pPr>
            <a:lvl8pPr lvl="7" algn="ctr">
              <a:lnSpc>
                <a:spcPct val="100000"/>
              </a:lnSpc>
              <a:spcBef>
                <a:spcPts val="0"/>
              </a:spcBef>
              <a:spcAft>
                <a:spcPts val="0"/>
              </a:spcAft>
              <a:buClr>
                <a:schemeClr val="lt2"/>
              </a:buClr>
              <a:buSzPts val="4200"/>
              <a:buNone/>
              <a:defRPr sz="4200">
                <a:solidFill>
                  <a:schemeClr val="lt2"/>
                </a:solidFill>
              </a:defRPr>
            </a:lvl8pPr>
            <a:lvl9pPr lvl="8" algn="ctr">
              <a:lnSpc>
                <a:spcPct val="100000"/>
              </a:lnSpc>
              <a:spcBef>
                <a:spcPts val="0"/>
              </a:spcBef>
              <a:spcAft>
                <a:spcPts val="0"/>
              </a:spcAft>
              <a:buClr>
                <a:schemeClr val="lt2"/>
              </a:buClr>
              <a:buSzPts val="4200"/>
              <a:buNone/>
              <a:defRPr sz="4200">
                <a:solidFill>
                  <a:schemeClr val="lt2"/>
                </a:solidFill>
              </a:defRPr>
            </a:lvl9pPr>
          </a:lstStyle>
          <a:p>
            <a:endParaRPr/>
          </a:p>
        </p:txBody>
      </p:sp>
      <p:sp>
        <p:nvSpPr>
          <p:cNvPr id="31" name="Google Shape;31;p5"/>
          <p:cNvSpPr txBox="1">
            <a:spLocks noGrp="1"/>
          </p:cNvSpPr>
          <p:nvPr>
            <p:ph type="subTitle" idx="1"/>
          </p:nvPr>
        </p:nvSpPr>
        <p:spPr>
          <a:xfrm>
            <a:off x="2137750" y="2011325"/>
            <a:ext cx="4868400" cy="1804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Clr>
                <a:schemeClr val="lt2"/>
              </a:buClr>
              <a:buSzPts val="2100"/>
              <a:buNone/>
              <a:defRPr sz="1500">
                <a:solidFill>
                  <a:schemeClr val="lt2"/>
                </a:solidFill>
              </a:defRPr>
            </a:lvl1pPr>
            <a:lvl2pPr lvl="1" algn="ctr">
              <a:lnSpc>
                <a:spcPct val="100000"/>
              </a:lnSpc>
              <a:spcBef>
                <a:spcPts val="0"/>
              </a:spcBef>
              <a:spcAft>
                <a:spcPts val="0"/>
              </a:spcAft>
              <a:buClr>
                <a:schemeClr val="lt2"/>
              </a:buClr>
              <a:buSzPts val="2100"/>
              <a:buNone/>
              <a:defRPr sz="2100">
                <a:solidFill>
                  <a:schemeClr val="lt2"/>
                </a:solidFill>
              </a:defRPr>
            </a:lvl2pPr>
            <a:lvl3pPr lvl="2" algn="ctr">
              <a:lnSpc>
                <a:spcPct val="100000"/>
              </a:lnSpc>
              <a:spcBef>
                <a:spcPts val="0"/>
              </a:spcBef>
              <a:spcAft>
                <a:spcPts val="0"/>
              </a:spcAft>
              <a:buClr>
                <a:schemeClr val="lt2"/>
              </a:buClr>
              <a:buSzPts val="2100"/>
              <a:buNone/>
              <a:defRPr sz="2100">
                <a:solidFill>
                  <a:schemeClr val="lt2"/>
                </a:solidFill>
              </a:defRPr>
            </a:lvl3pPr>
            <a:lvl4pPr lvl="3" algn="ctr">
              <a:lnSpc>
                <a:spcPct val="100000"/>
              </a:lnSpc>
              <a:spcBef>
                <a:spcPts val="0"/>
              </a:spcBef>
              <a:spcAft>
                <a:spcPts val="0"/>
              </a:spcAft>
              <a:buClr>
                <a:schemeClr val="lt2"/>
              </a:buClr>
              <a:buSzPts val="2100"/>
              <a:buNone/>
              <a:defRPr sz="2100">
                <a:solidFill>
                  <a:schemeClr val="lt2"/>
                </a:solidFill>
              </a:defRPr>
            </a:lvl4pPr>
            <a:lvl5pPr lvl="4" algn="ctr">
              <a:lnSpc>
                <a:spcPct val="100000"/>
              </a:lnSpc>
              <a:spcBef>
                <a:spcPts val="0"/>
              </a:spcBef>
              <a:spcAft>
                <a:spcPts val="0"/>
              </a:spcAft>
              <a:buClr>
                <a:schemeClr val="lt2"/>
              </a:buClr>
              <a:buSzPts val="2100"/>
              <a:buNone/>
              <a:defRPr sz="2100">
                <a:solidFill>
                  <a:schemeClr val="lt2"/>
                </a:solidFill>
              </a:defRPr>
            </a:lvl5pPr>
            <a:lvl6pPr lvl="5" algn="ctr">
              <a:lnSpc>
                <a:spcPct val="100000"/>
              </a:lnSpc>
              <a:spcBef>
                <a:spcPts val="0"/>
              </a:spcBef>
              <a:spcAft>
                <a:spcPts val="0"/>
              </a:spcAft>
              <a:buClr>
                <a:schemeClr val="lt2"/>
              </a:buClr>
              <a:buSzPts val="2100"/>
              <a:buNone/>
              <a:defRPr sz="2100">
                <a:solidFill>
                  <a:schemeClr val="lt2"/>
                </a:solidFill>
              </a:defRPr>
            </a:lvl6pPr>
            <a:lvl7pPr lvl="6" algn="ctr">
              <a:lnSpc>
                <a:spcPct val="100000"/>
              </a:lnSpc>
              <a:spcBef>
                <a:spcPts val="0"/>
              </a:spcBef>
              <a:spcAft>
                <a:spcPts val="0"/>
              </a:spcAft>
              <a:buClr>
                <a:schemeClr val="lt2"/>
              </a:buClr>
              <a:buSzPts val="2100"/>
              <a:buNone/>
              <a:defRPr sz="2100">
                <a:solidFill>
                  <a:schemeClr val="lt2"/>
                </a:solidFill>
              </a:defRPr>
            </a:lvl7pPr>
            <a:lvl8pPr lvl="7" algn="ctr">
              <a:lnSpc>
                <a:spcPct val="100000"/>
              </a:lnSpc>
              <a:spcBef>
                <a:spcPts val="0"/>
              </a:spcBef>
              <a:spcAft>
                <a:spcPts val="0"/>
              </a:spcAft>
              <a:buClr>
                <a:schemeClr val="lt2"/>
              </a:buClr>
              <a:buSzPts val="2100"/>
              <a:buNone/>
              <a:defRPr sz="2100">
                <a:solidFill>
                  <a:schemeClr val="lt2"/>
                </a:solidFill>
              </a:defRPr>
            </a:lvl8pPr>
            <a:lvl9pPr lvl="8" algn="ctr">
              <a:lnSpc>
                <a:spcPct val="100000"/>
              </a:lnSpc>
              <a:spcBef>
                <a:spcPts val="0"/>
              </a:spcBef>
              <a:spcAft>
                <a:spcPts val="0"/>
              </a:spcAft>
              <a:buClr>
                <a:schemeClr val="lt2"/>
              </a:buClr>
              <a:buSzPts val="2100"/>
              <a:buNone/>
              <a:defRPr sz="2100">
                <a:solidFill>
                  <a:schemeClr val="lt2"/>
                </a:solidFil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four columns 1">
  <p:cSld name="CUSTOM_2">
    <p:spTree>
      <p:nvGrpSpPr>
        <p:cNvPr id="1" name="Shape 32"/>
        <p:cNvGrpSpPr/>
        <p:nvPr/>
      </p:nvGrpSpPr>
      <p:grpSpPr>
        <a:xfrm>
          <a:off x="0" y="0"/>
          <a:ext cx="0" cy="0"/>
          <a:chOff x="0" y="0"/>
          <a:chExt cx="0" cy="0"/>
        </a:xfrm>
      </p:grpSpPr>
      <p:sp>
        <p:nvSpPr>
          <p:cNvPr id="33" name="Google Shape;33;p6"/>
          <p:cNvSpPr txBox="1">
            <a:spLocks noGrp="1"/>
          </p:cNvSpPr>
          <p:nvPr>
            <p:ph type="title"/>
          </p:nvPr>
        </p:nvSpPr>
        <p:spPr>
          <a:xfrm>
            <a:off x="608025" y="296000"/>
            <a:ext cx="60807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chemeClr val="accent2"/>
                </a:solidFill>
              </a:defRPr>
            </a:lvl1pPr>
            <a:lvl2pPr lvl="1" algn="l">
              <a:lnSpc>
                <a:spcPct val="100000"/>
              </a:lnSpc>
              <a:spcBef>
                <a:spcPts val="0"/>
              </a:spcBef>
              <a:spcAft>
                <a:spcPts val="0"/>
              </a:spcAft>
              <a:buSzPts val="2800"/>
              <a:buNone/>
              <a:defRPr>
                <a:solidFill>
                  <a:schemeClr val="accent2"/>
                </a:solidFill>
              </a:defRPr>
            </a:lvl2pPr>
            <a:lvl3pPr lvl="2" algn="l">
              <a:lnSpc>
                <a:spcPct val="100000"/>
              </a:lnSpc>
              <a:spcBef>
                <a:spcPts val="0"/>
              </a:spcBef>
              <a:spcAft>
                <a:spcPts val="0"/>
              </a:spcAft>
              <a:buSzPts val="2800"/>
              <a:buNone/>
              <a:defRPr>
                <a:solidFill>
                  <a:schemeClr val="accent2"/>
                </a:solidFill>
              </a:defRPr>
            </a:lvl3pPr>
            <a:lvl4pPr lvl="3" algn="l">
              <a:lnSpc>
                <a:spcPct val="100000"/>
              </a:lnSpc>
              <a:spcBef>
                <a:spcPts val="0"/>
              </a:spcBef>
              <a:spcAft>
                <a:spcPts val="0"/>
              </a:spcAft>
              <a:buSzPts val="2800"/>
              <a:buNone/>
              <a:defRPr>
                <a:solidFill>
                  <a:schemeClr val="accent2"/>
                </a:solidFill>
              </a:defRPr>
            </a:lvl4pPr>
            <a:lvl5pPr lvl="4" algn="l">
              <a:lnSpc>
                <a:spcPct val="100000"/>
              </a:lnSpc>
              <a:spcBef>
                <a:spcPts val="0"/>
              </a:spcBef>
              <a:spcAft>
                <a:spcPts val="0"/>
              </a:spcAft>
              <a:buSzPts val="2800"/>
              <a:buNone/>
              <a:defRPr>
                <a:solidFill>
                  <a:schemeClr val="accent2"/>
                </a:solidFill>
              </a:defRPr>
            </a:lvl5pPr>
            <a:lvl6pPr lvl="5" algn="l">
              <a:lnSpc>
                <a:spcPct val="100000"/>
              </a:lnSpc>
              <a:spcBef>
                <a:spcPts val="0"/>
              </a:spcBef>
              <a:spcAft>
                <a:spcPts val="0"/>
              </a:spcAft>
              <a:buSzPts val="2800"/>
              <a:buNone/>
              <a:defRPr>
                <a:solidFill>
                  <a:schemeClr val="accent2"/>
                </a:solidFill>
              </a:defRPr>
            </a:lvl6pPr>
            <a:lvl7pPr lvl="6" algn="l">
              <a:lnSpc>
                <a:spcPct val="100000"/>
              </a:lnSpc>
              <a:spcBef>
                <a:spcPts val="0"/>
              </a:spcBef>
              <a:spcAft>
                <a:spcPts val="0"/>
              </a:spcAft>
              <a:buSzPts val="2800"/>
              <a:buNone/>
              <a:defRPr>
                <a:solidFill>
                  <a:schemeClr val="accent2"/>
                </a:solidFill>
              </a:defRPr>
            </a:lvl7pPr>
            <a:lvl8pPr lvl="7" algn="l">
              <a:lnSpc>
                <a:spcPct val="100000"/>
              </a:lnSpc>
              <a:spcBef>
                <a:spcPts val="0"/>
              </a:spcBef>
              <a:spcAft>
                <a:spcPts val="0"/>
              </a:spcAft>
              <a:buSzPts val="2800"/>
              <a:buNone/>
              <a:defRPr>
                <a:solidFill>
                  <a:schemeClr val="accent2"/>
                </a:solidFill>
              </a:defRPr>
            </a:lvl8pPr>
            <a:lvl9pPr lvl="8" algn="l">
              <a:lnSpc>
                <a:spcPct val="100000"/>
              </a:lnSpc>
              <a:spcBef>
                <a:spcPts val="0"/>
              </a:spcBef>
              <a:spcAft>
                <a:spcPts val="0"/>
              </a:spcAft>
              <a:buSzPts val="2800"/>
              <a:buNone/>
              <a:defRPr>
                <a:solidFill>
                  <a:schemeClr val="accent2"/>
                </a:solidFill>
              </a:defRPr>
            </a:lvl9pPr>
          </a:lstStyle>
          <a:p>
            <a:endParaRPr/>
          </a:p>
        </p:txBody>
      </p:sp>
      <p:sp>
        <p:nvSpPr>
          <p:cNvPr id="34" name="Google Shape;34;p6"/>
          <p:cNvSpPr txBox="1">
            <a:spLocks noGrp="1"/>
          </p:cNvSpPr>
          <p:nvPr>
            <p:ph type="subTitle" idx="1"/>
          </p:nvPr>
        </p:nvSpPr>
        <p:spPr>
          <a:xfrm>
            <a:off x="1107450" y="1579247"/>
            <a:ext cx="2204700" cy="336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2"/>
              </a:buClr>
              <a:buSzPts val="2500"/>
              <a:buNone/>
              <a:defRPr sz="2100" b="1">
                <a:solidFill>
                  <a:schemeClr val="accent1"/>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35" name="Google Shape;35;p6"/>
          <p:cNvSpPr txBox="1">
            <a:spLocks noGrp="1"/>
          </p:cNvSpPr>
          <p:nvPr>
            <p:ph type="subTitle" idx="2"/>
          </p:nvPr>
        </p:nvSpPr>
        <p:spPr>
          <a:xfrm>
            <a:off x="1107450" y="1943950"/>
            <a:ext cx="2740800" cy="864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2"/>
              </a:buClr>
              <a:buSzPts val="2500"/>
              <a:buNone/>
              <a:defRPr sz="1500">
                <a:solidFill>
                  <a:schemeClr val="accent2"/>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36" name="Google Shape;36;p6"/>
          <p:cNvSpPr txBox="1">
            <a:spLocks noGrp="1"/>
          </p:cNvSpPr>
          <p:nvPr>
            <p:ph type="subTitle" idx="3"/>
          </p:nvPr>
        </p:nvSpPr>
        <p:spPr>
          <a:xfrm>
            <a:off x="5587353" y="1550197"/>
            <a:ext cx="2204700" cy="33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2500"/>
              <a:buNone/>
              <a:defRPr sz="2100" b="1">
                <a:solidFill>
                  <a:schemeClr val="accent1"/>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37" name="Google Shape;37;p6"/>
          <p:cNvSpPr txBox="1">
            <a:spLocks noGrp="1"/>
          </p:cNvSpPr>
          <p:nvPr>
            <p:ph type="subTitle" idx="4"/>
          </p:nvPr>
        </p:nvSpPr>
        <p:spPr>
          <a:xfrm>
            <a:off x="5293353" y="1915625"/>
            <a:ext cx="2743200" cy="868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2500"/>
              <a:buNone/>
              <a:defRPr sz="1500">
                <a:solidFill>
                  <a:schemeClr val="accent2"/>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38" name="Google Shape;38;p6"/>
          <p:cNvSpPr txBox="1">
            <a:spLocks noGrp="1"/>
          </p:cNvSpPr>
          <p:nvPr>
            <p:ph type="subTitle" idx="5"/>
          </p:nvPr>
        </p:nvSpPr>
        <p:spPr>
          <a:xfrm>
            <a:off x="1107450" y="3244425"/>
            <a:ext cx="2204700" cy="338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2"/>
              </a:buClr>
              <a:buSzPts val="2500"/>
              <a:buNone/>
              <a:defRPr sz="2100" b="1">
                <a:solidFill>
                  <a:schemeClr val="accent1"/>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39" name="Google Shape;39;p6"/>
          <p:cNvSpPr txBox="1">
            <a:spLocks noGrp="1"/>
          </p:cNvSpPr>
          <p:nvPr>
            <p:ph type="subTitle" idx="6"/>
          </p:nvPr>
        </p:nvSpPr>
        <p:spPr>
          <a:xfrm>
            <a:off x="1107450" y="3617380"/>
            <a:ext cx="2743200" cy="868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2"/>
              </a:buClr>
              <a:buSzPts val="2500"/>
              <a:buNone/>
              <a:defRPr sz="1500">
                <a:solidFill>
                  <a:schemeClr val="accent2"/>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40" name="Google Shape;40;p6"/>
          <p:cNvSpPr txBox="1">
            <a:spLocks noGrp="1"/>
          </p:cNvSpPr>
          <p:nvPr>
            <p:ph type="subTitle" idx="7"/>
          </p:nvPr>
        </p:nvSpPr>
        <p:spPr>
          <a:xfrm>
            <a:off x="5587353" y="3216128"/>
            <a:ext cx="2204700" cy="33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2500"/>
              <a:buNone/>
              <a:defRPr sz="2100" b="1">
                <a:solidFill>
                  <a:schemeClr val="accent1"/>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41" name="Google Shape;41;p6"/>
          <p:cNvSpPr txBox="1">
            <a:spLocks noGrp="1"/>
          </p:cNvSpPr>
          <p:nvPr>
            <p:ph type="subTitle" idx="8"/>
          </p:nvPr>
        </p:nvSpPr>
        <p:spPr>
          <a:xfrm>
            <a:off x="5293353" y="3589074"/>
            <a:ext cx="2743200" cy="868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2500"/>
              <a:buNone/>
              <a:defRPr sz="1500">
                <a:solidFill>
                  <a:schemeClr val="accent2"/>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three columns">
  <p:cSld name="CUSTOM_1">
    <p:spTree>
      <p:nvGrpSpPr>
        <p:cNvPr id="1" name="Shape 42"/>
        <p:cNvGrpSpPr/>
        <p:nvPr/>
      </p:nvGrpSpPr>
      <p:grpSpPr>
        <a:xfrm>
          <a:off x="0" y="0"/>
          <a:ext cx="0" cy="0"/>
          <a:chOff x="0" y="0"/>
          <a:chExt cx="0" cy="0"/>
        </a:xfrm>
      </p:grpSpPr>
      <p:sp>
        <p:nvSpPr>
          <p:cNvPr id="43" name="Google Shape;43;p7"/>
          <p:cNvSpPr/>
          <p:nvPr/>
        </p:nvSpPr>
        <p:spPr>
          <a:xfrm>
            <a:off x="0" y="2571756"/>
            <a:ext cx="9217500" cy="3339900"/>
          </a:xfrm>
          <a:prstGeom prst="rect">
            <a:avLst/>
          </a:prstGeom>
          <a:solidFill>
            <a:srgbClr val="364ABF">
              <a:alpha val="8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 name="Google Shape;44;p7"/>
          <p:cNvSpPr txBox="1">
            <a:spLocks noGrp="1"/>
          </p:cNvSpPr>
          <p:nvPr>
            <p:ph type="title"/>
          </p:nvPr>
        </p:nvSpPr>
        <p:spPr>
          <a:xfrm>
            <a:off x="608025" y="295975"/>
            <a:ext cx="7321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45" name="Google Shape;45;p7"/>
          <p:cNvSpPr txBox="1">
            <a:spLocks noGrp="1"/>
          </p:cNvSpPr>
          <p:nvPr>
            <p:ph type="subTitle" idx="1"/>
          </p:nvPr>
        </p:nvSpPr>
        <p:spPr>
          <a:xfrm>
            <a:off x="1081650" y="2856825"/>
            <a:ext cx="1526400" cy="444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000" b="1">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6" name="Google Shape;46;p7"/>
          <p:cNvSpPr txBox="1">
            <a:spLocks noGrp="1"/>
          </p:cNvSpPr>
          <p:nvPr>
            <p:ph type="subTitle" idx="2"/>
          </p:nvPr>
        </p:nvSpPr>
        <p:spPr>
          <a:xfrm>
            <a:off x="811650" y="3251878"/>
            <a:ext cx="2066400" cy="1155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7" name="Google Shape;47;p7"/>
          <p:cNvSpPr txBox="1">
            <a:spLocks noGrp="1"/>
          </p:cNvSpPr>
          <p:nvPr>
            <p:ph type="subTitle" idx="3"/>
          </p:nvPr>
        </p:nvSpPr>
        <p:spPr>
          <a:xfrm>
            <a:off x="3808800" y="2856825"/>
            <a:ext cx="1526400" cy="444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000" b="1">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8" name="Google Shape;48;p7"/>
          <p:cNvSpPr txBox="1">
            <a:spLocks noGrp="1"/>
          </p:cNvSpPr>
          <p:nvPr>
            <p:ph type="subTitle" idx="4"/>
          </p:nvPr>
        </p:nvSpPr>
        <p:spPr>
          <a:xfrm>
            <a:off x="3538800" y="3251878"/>
            <a:ext cx="2066400" cy="1155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p7"/>
          <p:cNvSpPr txBox="1">
            <a:spLocks noGrp="1"/>
          </p:cNvSpPr>
          <p:nvPr>
            <p:ph type="subTitle" idx="5"/>
          </p:nvPr>
        </p:nvSpPr>
        <p:spPr>
          <a:xfrm>
            <a:off x="6558625" y="2856825"/>
            <a:ext cx="1526400" cy="444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000" b="1">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0" name="Google Shape;50;p7"/>
          <p:cNvSpPr txBox="1">
            <a:spLocks noGrp="1"/>
          </p:cNvSpPr>
          <p:nvPr>
            <p:ph type="subTitle" idx="6"/>
          </p:nvPr>
        </p:nvSpPr>
        <p:spPr>
          <a:xfrm>
            <a:off x="6288625" y="3251878"/>
            <a:ext cx="2066400" cy="1155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51"/>
        <p:cNvGrpSpPr/>
        <p:nvPr/>
      </p:nvGrpSpPr>
      <p:grpSpPr>
        <a:xfrm>
          <a:off x="0" y="0"/>
          <a:ext cx="0" cy="0"/>
          <a:chOff x="0" y="0"/>
          <a:chExt cx="0" cy="0"/>
        </a:xfrm>
      </p:grpSpPr>
      <p:sp>
        <p:nvSpPr>
          <p:cNvPr id="52" name="Google Shape;52;p8"/>
          <p:cNvSpPr txBox="1">
            <a:spLocks noGrp="1"/>
          </p:cNvSpPr>
          <p:nvPr>
            <p:ph type="title"/>
          </p:nvPr>
        </p:nvSpPr>
        <p:spPr>
          <a:xfrm>
            <a:off x="5129421" y="2435425"/>
            <a:ext cx="3126300" cy="7398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53" name="Google Shape;53;p8"/>
          <p:cNvSpPr txBox="1">
            <a:spLocks noGrp="1"/>
          </p:cNvSpPr>
          <p:nvPr>
            <p:ph type="subTitle" idx="1"/>
          </p:nvPr>
        </p:nvSpPr>
        <p:spPr>
          <a:xfrm>
            <a:off x="5271321" y="3093650"/>
            <a:ext cx="2842500" cy="710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1500">
                <a:solidFill>
                  <a:schemeClr val="accent2"/>
                </a:solidFill>
              </a:defRPr>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54" name="Google Shape;54;p8"/>
          <p:cNvSpPr txBox="1">
            <a:spLocks noGrp="1"/>
          </p:cNvSpPr>
          <p:nvPr>
            <p:ph type="title" idx="2"/>
          </p:nvPr>
        </p:nvSpPr>
        <p:spPr>
          <a:xfrm>
            <a:off x="4862571" y="1203238"/>
            <a:ext cx="3660000" cy="1095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12000"/>
              <a:buNone/>
              <a:defRPr sz="10700">
                <a:solidFill>
                  <a:schemeClr val="accent1"/>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six columns ">
  <p:cSld name="CUSTOM_1_1">
    <p:spTree>
      <p:nvGrpSpPr>
        <p:cNvPr id="1" name="Shape 55"/>
        <p:cNvGrpSpPr/>
        <p:nvPr/>
      </p:nvGrpSpPr>
      <p:grpSpPr>
        <a:xfrm>
          <a:off x="0" y="0"/>
          <a:ext cx="0" cy="0"/>
          <a:chOff x="0" y="0"/>
          <a:chExt cx="0" cy="0"/>
        </a:xfrm>
      </p:grpSpPr>
      <p:sp>
        <p:nvSpPr>
          <p:cNvPr id="56" name="Google Shape;56;p9"/>
          <p:cNvSpPr txBox="1">
            <a:spLocks noGrp="1"/>
          </p:cNvSpPr>
          <p:nvPr>
            <p:ph type="title"/>
          </p:nvPr>
        </p:nvSpPr>
        <p:spPr>
          <a:xfrm>
            <a:off x="608025" y="295975"/>
            <a:ext cx="7822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57" name="Google Shape;57;p9"/>
          <p:cNvSpPr txBox="1">
            <a:spLocks noGrp="1"/>
          </p:cNvSpPr>
          <p:nvPr>
            <p:ph type="subTitle" idx="1"/>
          </p:nvPr>
        </p:nvSpPr>
        <p:spPr>
          <a:xfrm>
            <a:off x="1063244" y="1573700"/>
            <a:ext cx="1526400" cy="345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900" b="1">
                <a:solidFill>
                  <a:schemeClr val="accen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8" name="Google Shape;58;p9"/>
          <p:cNvSpPr txBox="1">
            <a:spLocks noGrp="1"/>
          </p:cNvSpPr>
          <p:nvPr>
            <p:ph type="subTitle" idx="2"/>
          </p:nvPr>
        </p:nvSpPr>
        <p:spPr>
          <a:xfrm>
            <a:off x="665144" y="1968875"/>
            <a:ext cx="2322600" cy="651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4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9" name="Google Shape;59;p9"/>
          <p:cNvSpPr txBox="1">
            <a:spLocks noGrp="1"/>
          </p:cNvSpPr>
          <p:nvPr>
            <p:ph type="subTitle" idx="3"/>
          </p:nvPr>
        </p:nvSpPr>
        <p:spPr>
          <a:xfrm>
            <a:off x="3725908" y="1573700"/>
            <a:ext cx="1526400" cy="345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900" b="1">
                <a:solidFill>
                  <a:schemeClr val="accen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0" name="Google Shape;60;p9"/>
          <p:cNvSpPr txBox="1">
            <a:spLocks noGrp="1"/>
          </p:cNvSpPr>
          <p:nvPr>
            <p:ph type="subTitle" idx="4"/>
          </p:nvPr>
        </p:nvSpPr>
        <p:spPr>
          <a:xfrm>
            <a:off x="3326908" y="1970225"/>
            <a:ext cx="2324400" cy="649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4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1" name="Google Shape;61;p9"/>
          <p:cNvSpPr txBox="1">
            <a:spLocks noGrp="1"/>
          </p:cNvSpPr>
          <p:nvPr>
            <p:ph type="subTitle" idx="5"/>
          </p:nvPr>
        </p:nvSpPr>
        <p:spPr>
          <a:xfrm>
            <a:off x="6540219" y="1573700"/>
            <a:ext cx="1526400" cy="345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900" b="1">
                <a:solidFill>
                  <a:schemeClr val="accen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2" name="Google Shape;62;p9"/>
          <p:cNvSpPr txBox="1">
            <a:spLocks noGrp="1"/>
          </p:cNvSpPr>
          <p:nvPr>
            <p:ph type="subTitle" idx="6"/>
          </p:nvPr>
        </p:nvSpPr>
        <p:spPr>
          <a:xfrm>
            <a:off x="6142119" y="1970225"/>
            <a:ext cx="2322600" cy="649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4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3" name="Google Shape;63;p9"/>
          <p:cNvSpPr txBox="1">
            <a:spLocks noGrp="1"/>
          </p:cNvSpPr>
          <p:nvPr>
            <p:ph type="subTitle" idx="7"/>
          </p:nvPr>
        </p:nvSpPr>
        <p:spPr>
          <a:xfrm>
            <a:off x="1063244" y="3118075"/>
            <a:ext cx="1526400" cy="345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900" b="1">
                <a:solidFill>
                  <a:schemeClr val="accen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4" name="Google Shape;64;p9"/>
          <p:cNvSpPr txBox="1">
            <a:spLocks noGrp="1"/>
          </p:cNvSpPr>
          <p:nvPr>
            <p:ph type="subTitle" idx="8"/>
          </p:nvPr>
        </p:nvSpPr>
        <p:spPr>
          <a:xfrm>
            <a:off x="665144" y="3513257"/>
            <a:ext cx="2322600" cy="649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4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5" name="Google Shape;65;p9"/>
          <p:cNvSpPr txBox="1">
            <a:spLocks noGrp="1"/>
          </p:cNvSpPr>
          <p:nvPr>
            <p:ph type="subTitle" idx="9"/>
          </p:nvPr>
        </p:nvSpPr>
        <p:spPr>
          <a:xfrm>
            <a:off x="3725908" y="3118075"/>
            <a:ext cx="1526400" cy="345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900" b="1">
                <a:solidFill>
                  <a:schemeClr val="accen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6" name="Google Shape;66;p9"/>
          <p:cNvSpPr txBox="1">
            <a:spLocks noGrp="1"/>
          </p:cNvSpPr>
          <p:nvPr>
            <p:ph type="subTitle" idx="13"/>
          </p:nvPr>
        </p:nvSpPr>
        <p:spPr>
          <a:xfrm>
            <a:off x="3327808" y="3513257"/>
            <a:ext cx="2322600" cy="649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4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7" name="Google Shape;67;p9"/>
          <p:cNvSpPr txBox="1">
            <a:spLocks noGrp="1"/>
          </p:cNvSpPr>
          <p:nvPr>
            <p:ph type="subTitle" idx="14"/>
          </p:nvPr>
        </p:nvSpPr>
        <p:spPr>
          <a:xfrm>
            <a:off x="6540219" y="3118075"/>
            <a:ext cx="1526400" cy="3459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900" b="1">
                <a:solidFill>
                  <a:schemeClr val="accen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68" name="Google Shape;68;p9"/>
          <p:cNvSpPr txBox="1">
            <a:spLocks noGrp="1"/>
          </p:cNvSpPr>
          <p:nvPr>
            <p:ph type="subTitle" idx="15"/>
          </p:nvPr>
        </p:nvSpPr>
        <p:spPr>
          <a:xfrm>
            <a:off x="6142119" y="3513257"/>
            <a:ext cx="2322600" cy="6492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1400">
                <a:solidFill>
                  <a:schemeClr val="accent2"/>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9"/>
        <p:cNvGrpSpPr/>
        <p:nvPr/>
      </p:nvGrpSpPr>
      <p:grpSpPr>
        <a:xfrm>
          <a:off x="0" y="0"/>
          <a:ext cx="0" cy="0"/>
          <a:chOff x="0" y="0"/>
          <a:chExt cx="0" cy="0"/>
        </a:xfrm>
      </p:grpSpPr>
      <p:sp>
        <p:nvSpPr>
          <p:cNvPr id="70" name="Google Shape;70;p10"/>
          <p:cNvSpPr/>
          <p:nvPr/>
        </p:nvSpPr>
        <p:spPr>
          <a:xfrm>
            <a:off x="-42160" y="-28110"/>
            <a:ext cx="9217500" cy="5199600"/>
          </a:xfrm>
          <a:prstGeom prst="rect">
            <a:avLst/>
          </a:prstGeom>
          <a:solidFill>
            <a:srgbClr val="364ABF">
              <a:alpha val="8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71" name="Google Shape;71;p10"/>
          <p:cNvSpPr txBox="1">
            <a:spLocks noGrp="1"/>
          </p:cNvSpPr>
          <p:nvPr>
            <p:ph type="title"/>
          </p:nvPr>
        </p:nvSpPr>
        <p:spPr>
          <a:xfrm>
            <a:off x="608025" y="295975"/>
            <a:ext cx="7321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2"/>
              </a:buClr>
              <a:buSzPts val="2800"/>
              <a:buNone/>
              <a:defRPr>
                <a:solidFill>
                  <a:schemeClr val="lt2"/>
                </a:solidFill>
              </a:defRPr>
            </a:lvl1pPr>
            <a:lvl2pPr lvl="1" algn="l">
              <a:lnSpc>
                <a:spcPct val="100000"/>
              </a:lnSpc>
              <a:spcBef>
                <a:spcPts val="0"/>
              </a:spcBef>
              <a:spcAft>
                <a:spcPts val="0"/>
              </a:spcAft>
              <a:buClr>
                <a:schemeClr val="lt2"/>
              </a:buClr>
              <a:buSzPts val="2800"/>
              <a:buNone/>
              <a:defRPr>
                <a:solidFill>
                  <a:schemeClr val="lt2"/>
                </a:solidFill>
              </a:defRPr>
            </a:lvl2pPr>
            <a:lvl3pPr lvl="2" algn="l">
              <a:lnSpc>
                <a:spcPct val="100000"/>
              </a:lnSpc>
              <a:spcBef>
                <a:spcPts val="0"/>
              </a:spcBef>
              <a:spcAft>
                <a:spcPts val="0"/>
              </a:spcAft>
              <a:buClr>
                <a:schemeClr val="lt2"/>
              </a:buClr>
              <a:buSzPts val="2800"/>
              <a:buNone/>
              <a:defRPr>
                <a:solidFill>
                  <a:schemeClr val="lt2"/>
                </a:solidFill>
              </a:defRPr>
            </a:lvl3pPr>
            <a:lvl4pPr lvl="3" algn="l">
              <a:lnSpc>
                <a:spcPct val="100000"/>
              </a:lnSpc>
              <a:spcBef>
                <a:spcPts val="0"/>
              </a:spcBef>
              <a:spcAft>
                <a:spcPts val="0"/>
              </a:spcAft>
              <a:buClr>
                <a:schemeClr val="lt2"/>
              </a:buClr>
              <a:buSzPts val="2800"/>
              <a:buNone/>
              <a:defRPr>
                <a:solidFill>
                  <a:schemeClr val="lt2"/>
                </a:solidFill>
              </a:defRPr>
            </a:lvl4pPr>
            <a:lvl5pPr lvl="4" algn="l">
              <a:lnSpc>
                <a:spcPct val="100000"/>
              </a:lnSpc>
              <a:spcBef>
                <a:spcPts val="0"/>
              </a:spcBef>
              <a:spcAft>
                <a:spcPts val="0"/>
              </a:spcAft>
              <a:buClr>
                <a:schemeClr val="lt2"/>
              </a:buClr>
              <a:buSzPts val="2800"/>
              <a:buNone/>
              <a:defRPr>
                <a:solidFill>
                  <a:schemeClr val="lt2"/>
                </a:solidFill>
              </a:defRPr>
            </a:lvl5pPr>
            <a:lvl6pPr lvl="5" algn="l">
              <a:lnSpc>
                <a:spcPct val="100000"/>
              </a:lnSpc>
              <a:spcBef>
                <a:spcPts val="0"/>
              </a:spcBef>
              <a:spcAft>
                <a:spcPts val="0"/>
              </a:spcAft>
              <a:buClr>
                <a:schemeClr val="lt2"/>
              </a:buClr>
              <a:buSzPts val="2800"/>
              <a:buNone/>
              <a:defRPr>
                <a:solidFill>
                  <a:schemeClr val="lt2"/>
                </a:solidFill>
              </a:defRPr>
            </a:lvl6pPr>
            <a:lvl7pPr lvl="6" algn="l">
              <a:lnSpc>
                <a:spcPct val="100000"/>
              </a:lnSpc>
              <a:spcBef>
                <a:spcPts val="0"/>
              </a:spcBef>
              <a:spcAft>
                <a:spcPts val="0"/>
              </a:spcAft>
              <a:buClr>
                <a:schemeClr val="lt2"/>
              </a:buClr>
              <a:buSzPts val="2800"/>
              <a:buNone/>
              <a:defRPr>
                <a:solidFill>
                  <a:schemeClr val="lt2"/>
                </a:solidFill>
              </a:defRPr>
            </a:lvl7pPr>
            <a:lvl8pPr lvl="7" algn="l">
              <a:lnSpc>
                <a:spcPct val="100000"/>
              </a:lnSpc>
              <a:spcBef>
                <a:spcPts val="0"/>
              </a:spcBef>
              <a:spcAft>
                <a:spcPts val="0"/>
              </a:spcAft>
              <a:buClr>
                <a:schemeClr val="lt2"/>
              </a:buClr>
              <a:buSzPts val="2800"/>
              <a:buNone/>
              <a:defRPr>
                <a:solidFill>
                  <a:schemeClr val="lt2"/>
                </a:solidFill>
              </a:defRPr>
            </a:lvl8pPr>
            <a:lvl9pPr lvl="8" algn="l">
              <a:lnSpc>
                <a:spcPct val="100000"/>
              </a:lnSpc>
              <a:spcBef>
                <a:spcPts val="0"/>
              </a:spcBef>
              <a:spcAft>
                <a:spcPts val="0"/>
              </a:spcAft>
              <a:buClr>
                <a:schemeClr val="lt2"/>
              </a:buClr>
              <a:buSzPts val="2800"/>
              <a:buNone/>
              <a:defRPr>
                <a:solidFill>
                  <a:schemeClr val="lt2"/>
                </a:solidFill>
              </a:defRPr>
            </a:lvl9pPr>
          </a:lstStyle>
          <a:p>
            <a:endParaRPr/>
          </a:p>
        </p:txBody>
      </p:sp>
      <p:sp>
        <p:nvSpPr>
          <p:cNvPr id="72" name="Google Shape;72;p10"/>
          <p:cNvSpPr txBox="1">
            <a:spLocks noGrp="1"/>
          </p:cNvSpPr>
          <p:nvPr>
            <p:ph type="subTitle" idx="1"/>
          </p:nvPr>
        </p:nvSpPr>
        <p:spPr>
          <a:xfrm>
            <a:off x="2664750" y="3045075"/>
            <a:ext cx="1526400" cy="3459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accent1"/>
              </a:buClr>
              <a:buSzPts val="2500"/>
              <a:buNone/>
              <a:defRPr sz="1600" b="1">
                <a:solidFill>
                  <a:schemeClr val="accent1"/>
                </a:solidFill>
              </a:defRPr>
            </a:lvl1pPr>
            <a:lvl2pPr lvl="1" algn="ctr">
              <a:lnSpc>
                <a:spcPct val="100000"/>
              </a:lnSpc>
              <a:spcBef>
                <a:spcPts val="0"/>
              </a:spcBef>
              <a:spcAft>
                <a:spcPts val="0"/>
              </a:spcAft>
              <a:buClr>
                <a:schemeClr val="accent1"/>
              </a:buClr>
              <a:buSzPts val="2800"/>
              <a:buNone/>
              <a:defRPr sz="2800">
                <a:solidFill>
                  <a:schemeClr val="accent1"/>
                </a:solidFill>
              </a:defRPr>
            </a:lvl2pPr>
            <a:lvl3pPr lvl="2" algn="ctr">
              <a:lnSpc>
                <a:spcPct val="100000"/>
              </a:lnSpc>
              <a:spcBef>
                <a:spcPts val="0"/>
              </a:spcBef>
              <a:spcAft>
                <a:spcPts val="0"/>
              </a:spcAft>
              <a:buClr>
                <a:schemeClr val="accent1"/>
              </a:buClr>
              <a:buSzPts val="2800"/>
              <a:buNone/>
              <a:defRPr sz="2800">
                <a:solidFill>
                  <a:schemeClr val="accent1"/>
                </a:solidFill>
              </a:defRPr>
            </a:lvl3pPr>
            <a:lvl4pPr lvl="3" algn="ctr">
              <a:lnSpc>
                <a:spcPct val="100000"/>
              </a:lnSpc>
              <a:spcBef>
                <a:spcPts val="0"/>
              </a:spcBef>
              <a:spcAft>
                <a:spcPts val="0"/>
              </a:spcAft>
              <a:buClr>
                <a:schemeClr val="accent1"/>
              </a:buClr>
              <a:buSzPts val="2800"/>
              <a:buNone/>
              <a:defRPr sz="2800">
                <a:solidFill>
                  <a:schemeClr val="accent1"/>
                </a:solidFill>
              </a:defRPr>
            </a:lvl4pPr>
            <a:lvl5pPr lvl="4" algn="ctr">
              <a:lnSpc>
                <a:spcPct val="100000"/>
              </a:lnSpc>
              <a:spcBef>
                <a:spcPts val="0"/>
              </a:spcBef>
              <a:spcAft>
                <a:spcPts val="0"/>
              </a:spcAft>
              <a:buClr>
                <a:schemeClr val="accent1"/>
              </a:buClr>
              <a:buSzPts val="2800"/>
              <a:buNone/>
              <a:defRPr sz="2800">
                <a:solidFill>
                  <a:schemeClr val="accent1"/>
                </a:solidFill>
              </a:defRPr>
            </a:lvl5pPr>
            <a:lvl6pPr lvl="5" algn="ctr">
              <a:lnSpc>
                <a:spcPct val="100000"/>
              </a:lnSpc>
              <a:spcBef>
                <a:spcPts val="0"/>
              </a:spcBef>
              <a:spcAft>
                <a:spcPts val="0"/>
              </a:spcAft>
              <a:buClr>
                <a:schemeClr val="accent1"/>
              </a:buClr>
              <a:buSzPts val="2800"/>
              <a:buNone/>
              <a:defRPr sz="2800">
                <a:solidFill>
                  <a:schemeClr val="accent1"/>
                </a:solidFill>
              </a:defRPr>
            </a:lvl6pPr>
            <a:lvl7pPr lvl="6" algn="ctr">
              <a:lnSpc>
                <a:spcPct val="100000"/>
              </a:lnSpc>
              <a:spcBef>
                <a:spcPts val="0"/>
              </a:spcBef>
              <a:spcAft>
                <a:spcPts val="0"/>
              </a:spcAft>
              <a:buClr>
                <a:schemeClr val="accent1"/>
              </a:buClr>
              <a:buSzPts val="2800"/>
              <a:buNone/>
              <a:defRPr sz="2800">
                <a:solidFill>
                  <a:schemeClr val="accent1"/>
                </a:solidFill>
              </a:defRPr>
            </a:lvl7pPr>
            <a:lvl8pPr lvl="7" algn="ctr">
              <a:lnSpc>
                <a:spcPct val="100000"/>
              </a:lnSpc>
              <a:spcBef>
                <a:spcPts val="0"/>
              </a:spcBef>
              <a:spcAft>
                <a:spcPts val="0"/>
              </a:spcAft>
              <a:buClr>
                <a:schemeClr val="accent1"/>
              </a:buClr>
              <a:buSzPts val="2800"/>
              <a:buNone/>
              <a:defRPr sz="2800">
                <a:solidFill>
                  <a:schemeClr val="accent1"/>
                </a:solidFill>
              </a:defRPr>
            </a:lvl8pPr>
            <a:lvl9pPr lvl="8" algn="ctr">
              <a:lnSpc>
                <a:spcPct val="100000"/>
              </a:lnSpc>
              <a:spcBef>
                <a:spcPts val="0"/>
              </a:spcBef>
              <a:spcAft>
                <a:spcPts val="0"/>
              </a:spcAft>
              <a:buClr>
                <a:schemeClr val="accent1"/>
              </a:buClr>
              <a:buSzPts val="2800"/>
              <a:buNone/>
              <a:defRPr sz="2800">
                <a:solidFill>
                  <a:schemeClr val="accent1"/>
                </a:solidFill>
              </a:defRPr>
            </a:lvl9pPr>
          </a:lstStyle>
          <a:p>
            <a:endParaRPr/>
          </a:p>
        </p:txBody>
      </p:sp>
      <p:sp>
        <p:nvSpPr>
          <p:cNvPr id="73" name="Google Shape;73;p10"/>
          <p:cNvSpPr txBox="1">
            <a:spLocks noGrp="1"/>
          </p:cNvSpPr>
          <p:nvPr>
            <p:ph type="subTitle" idx="2"/>
          </p:nvPr>
        </p:nvSpPr>
        <p:spPr>
          <a:xfrm>
            <a:off x="732737" y="2177311"/>
            <a:ext cx="3458400" cy="81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lt2"/>
              </a:buClr>
              <a:buSzPts val="2500"/>
              <a:buNone/>
              <a:defRPr sz="1500">
                <a:solidFill>
                  <a:schemeClr val="lt2"/>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a:endParaRPr/>
          </a:p>
        </p:txBody>
      </p:sp>
      <p:sp>
        <p:nvSpPr>
          <p:cNvPr id="74" name="Google Shape;74;p10"/>
          <p:cNvSpPr txBox="1">
            <a:spLocks noGrp="1"/>
          </p:cNvSpPr>
          <p:nvPr>
            <p:ph type="subTitle" idx="3"/>
          </p:nvPr>
        </p:nvSpPr>
        <p:spPr>
          <a:xfrm>
            <a:off x="4984975" y="3045075"/>
            <a:ext cx="1526400" cy="3459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1"/>
              </a:buClr>
              <a:buSzPts val="2500"/>
              <a:buNone/>
              <a:defRPr sz="1600" b="1">
                <a:solidFill>
                  <a:schemeClr val="accent1"/>
                </a:solidFill>
              </a:defRPr>
            </a:lvl1pPr>
            <a:lvl2pPr lvl="1" algn="l">
              <a:lnSpc>
                <a:spcPct val="100000"/>
              </a:lnSpc>
              <a:spcBef>
                <a:spcPts val="0"/>
              </a:spcBef>
              <a:spcAft>
                <a:spcPts val="0"/>
              </a:spcAft>
              <a:buClr>
                <a:schemeClr val="accent1"/>
              </a:buClr>
              <a:buSzPts val="2800"/>
              <a:buNone/>
              <a:defRPr sz="2800">
                <a:solidFill>
                  <a:schemeClr val="accent1"/>
                </a:solidFill>
              </a:defRPr>
            </a:lvl2pPr>
            <a:lvl3pPr lvl="2" algn="l">
              <a:lnSpc>
                <a:spcPct val="100000"/>
              </a:lnSpc>
              <a:spcBef>
                <a:spcPts val="0"/>
              </a:spcBef>
              <a:spcAft>
                <a:spcPts val="0"/>
              </a:spcAft>
              <a:buClr>
                <a:schemeClr val="accent1"/>
              </a:buClr>
              <a:buSzPts val="2800"/>
              <a:buNone/>
              <a:defRPr sz="2800">
                <a:solidFill>
                  <a:schemeClr val="accent1"/>
                </a:solidFill>
              </a:defRPr>
            </a:lvl3pPr>
            <a:lvl4pPr lvl="3" algn="l">
              <a:lnSpc>
                <a:spcPct val="100000"/>
              </a:lnSpc>
              <a:spcBef>
                <a:spcPts val="0"/>
              </a:spcBef>
              <a:spcAft>
                <a:spcPts val="0"/>
              </a:spcAft>
              <a:buClr>
                <a:schemeClr val="accent1"/>
              </a:buClr>
              <a:buSzPts val="2800"/>
              <a:buNone/>
              <a:defRPr sz="2800">
                <a:solidFill>
                  <a:schemeClr val="accent1"/>
                </a:solidFill>
              </a:defRPr>
            </a:lvl4pPr>
            <a:lvl5pPr lvl="4" algn="l">
              <a:lnSpc>
                <a:spcPct val="100000"/>
              </a:lnSpc>
              <a:spcBef>
                <a:spcPts val="0"/>
              </a:spcBef>
              <a:spcAft>
                <a:spcPts val="0"/>
              </a:spcAft>
              <a:buClr>
                <a:schemeClr val="accent1"/>
              </a:buClr>
              <a:buSzPts val="2800"/>
              <a:buNone/>
              <a:defRPr sz="2800">
                <a:solidFill>
                  <a:schemeClr val="accent1"/>
                </a:solidFill>
              </a:defRPr>
            </a:lvl5pPr>
            <a:lvl6pPr lvl="5" algn="l">
              <a:lnSpc>
                <a:spcPct val="100000"/>
              </a:lnSpc>
              <a:spcBef>
                <a:spcPts val="0"/>
              </a:spcBef>
              <a:spcAft>
                <a:spcPts val="0"/>
              </a:spcAft>
              <a:buClr>
                <a:schemeClr val="accent1"/>
              </a:buClr>
              <a:buSzPts val="2800"/>
              <a:buNone/>
              <a:defRPr sz="2800">
                <a:solidFill>
                  <a:schemeClr val="accent1"/>
                </a:solidFill>
              </a:defRPr>
            </a:lvl6pPr>
            <a:lvl7pPr lvl="6" algn="l">
              <a:lnSpc>
                <a:spcPct val="100000"/>
              </a:lnSpc>
              <a:spcBef>
                <a:spcPts val="0"/>
              </a:spcBef>
              <a:spcAft>
                <a:spcPts val="0"/>
              </a:spcAft>
              <a:buClr>
                <a:schemeClr val="accent1"/>
              </a:buClr>
              <a:buSzPts val="2800"/>
              <a:buNone/>
              <a:defRPr sz="2800">
                <a:solidFill>
                  <a:schemeClr val="accent1"/>
                </a:solidFill>
              </a:defRPr>
            </a:lvl7pPr>
            <a:lvl8pPr lvl="7" algn="l">
              <a:lnSpc>
                <a:spcPct val="100000"/>
              </a:lnSpc>
              <a:spcBef>
                <a:spcPts val="0"/>
              </a:spcBef>
              <a:spcAft>
                <a:spcPts val="0"/>
              </a:spcAft>
              <a:buClr>
                <a:schemeClr val="accent1"/>
              </a:buClr>
              <a:buSzPts val="2800"/>
              <a:buNone/>
              <a:defRPr sz="2800">
                <a:solidFill>
                  <a:schemeClr val="accent1"/>
                </a:solidFill>
              </a:defRPr>
            </a:lvl8pPr>
            <a:lvl9pPr lvl="8" algn="l">
              <a:lnSpc>
                <a:spcPct val="100000"/>
              </a:lnSpc>
              <a:spcBef>
                <a:spcPts val="0"/>
              </a:spcBef>
              <a:spcAft>
                <a:spcPts val="0"/>
              </a:spcAft>
              <a:buClr>
                <a:schemeClr val="accent1"/>
              </a:buClr>
              <a:buSzPts val="2800"/>
              <a:buNone/>
              <a:defRPr sz="2800">
                <a:solidFill>
                  <a:schemeClr val="accent1"/>
                </a:solidFill>
              </a:defRPr>
            </a:lvl9pPr>
          </a:lstStyle>
          <a:p>
            <a:endParaRPr/>
          </a:p>
        </p:txBody>
      </p:sp>
      <p:sp>
        <p:nvSpPr>
          <p:cNvPr id="75" name="Google Shape;75;p10"/>
          <p:cNvSpPr txBox="1">
            <a:spLocks noGrp="1"/>
          </p:cNvSpPr>
          <p:nvPr>
            <p:ph type="subTitle" idx="4"/>
          </p:nvPr>
        </p:nvSpPr>
        <p:spPr>
          <a:xfrm>
            <a:off x="4984987" y="2177311"/>
            <a:ext cx="3458400" cy="818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2"/>
              </a:buClr>
              <a:buSzPts val="2500"/>
              <a:buNone/>
              <a:defRPr sz="1500">
                <a:solidFill>
                  <a:schemeClr val="lt2"/>
                </a:solidFill>
              </a:defRPr>
            </a:lvl1pPr>
            <a:lvl2pPr lvl="1" algn="l">
              <a:lnSpc>
                <a:spcPct val="100000"/>
              </a:lnSpc>
              <a:spcBef>
                <a:spcPts val="0"/>
              </a:spcBef>
              <a:spcAft>
                <a:spcPts val="0"/>
              </a:spcAft>
              <a:buClr>
                <a:schemeClr val="lt2"/>
              </a:buClr>
              <a:buSzPts val="2800"/>
              <a:buNone/>
              <a:defRPr sz="2800">
                <a:solidFill>
                  <a:schemeClr val="lt2"/>
                </a:solidFill>
              </a:defRPr>
            </a:lvl2pPr>
            <a:lvl3pPr lvl="2" algn="l">
              <a:lnSpc>
                <a:spcPct val="100000"/>
              </a:lnSpc>
              <a:spcBef>
                <a:spcPts val="0"/>
              </a:spcBef>
              <a:spcAft>
                <a:spcPts val="0"/>
              </a:spcAft>
              <a:buClr>
                <a:schemeClr val="lt2"/>
              </a:buClr>
              <a:buSzPts val="2800"/>
              <a:buNone/>
              <a:defRPr sz="2800">
                <a:solidFill>
                  <a:schemeClr val="lt2"/>
                </a:solidFill>
              </a:defRPr>
            </a:lvl3pPr>
            <a:lvl4pPr lvl="3" algn="l">
              <a:lnSpc>
                <a:spcPct val="100000"/>
              </a:lnSpc>
              <a:spcBef>
                <a:spcPts val="0"/>
              </a:spcBef>
              <a:spcAft>
                <a:spcPts val="0"/>
              </a:spcAft>
              <a:buClr>
                <a:schemeClr val="lt2"/>
              </a:buClr>
              <a:buSzPts val="2800"/>
              <a:buNone/>
              <a:defRPr sz="2800">
                <a:solidFill>
                  <a:schemeClr val="lt2"/>
                </a:solidFill>
              </a:defRPr>
            </a:lvl4pPr>
            <a:lvl5pPr lvl="4" algn="l">
              <a:lnSpc>
                <a:spcPct val="100000"/>
              </a:lnSpc>
              <a:spcBef>
                <a:spcPts val="0"/>
              </a:spcBef>
              <a:spcAft>
                <a:spcPts val="0"/>
              </a:spcAft>
              <a:buClr>
                <a:schemeClr val="lt2"/>
              </a:buClr>
              <a:buSzPts val="2800"/>
              <a:buNone/>
              <a:defRPr sz="2800">
                <a:solidFill>
                  <a:schemeClr val="lt2"/>
                </a:solidFill>
              </a:defRPr>
            </a:lvl5pPr>
            <a:lvl6pPr lvl="5" algn="l">
              <a:lnSpc>
                <a:spcPct val="100000"/>
              </a:lnSpc>
              <a:spcBef>
                <a:spcPts val="0"/>
              </a:spcBef>
              <a:spcAft>
                <a:spcPts val="0"/>
              </a:spcAft>
              <a:buClr>
                <a:schemeClr val="lt2"/>
              </a:buClr>
              <a:buSzPts val="2800"/>
              <a:buNone/>
              <a:defRPr sz="2800">
                <a:solidFill>
                  <a:schemeClr val="lt2"/>
                </a:solidFill>
              </a:defRPr>
            </a:lvl6pPr>
            <a:lvl7pPr lvl="6" algn="l">
              <a:lnSpc>
                <a:spcPct val="100000"/>
              </a:lnSpc>
              <a:spcBef>
                <a:spcPts val="0"/>
              </a:spcBef>
              <a:spcAft>
                <a:spcPts val="0"/>
              </a:spcAft>
              <a:buClr>
                <a:schemeClr val="lt2"/>
              </a:buClr>
              <a:buSzPts val="2800"/>
              <a:buNone/>
              <a:defRPr sz="2800">
                <a:solidFill>
                  <a:schemeClr val="lt2"/>
                </a:solidFill>
              </a:defRPr>
            </a:lvl7pPr>
            <a:lvl8pPr lvl="7" algn="l">
              <a:lnSpc>
                <a:spcPct val="100000"/>
              </a:lnSpc>
              <a:spcBef>
                <a:spcPts val="0"/>
              </a:spcBef>
              <a:spcAft>
                <a:spcPts val="0"/>
              </a:spcAft>
              <a:buClr>
                <a:schemeClr val="lt2"/>
              </a:buClr>
              <a:buSzPts val="2800"/>
              <a:buNone/>
              <a:defRPr sz="2800">
                <a:solidFill>
                  <a:schemeClr val="lt2"/>
                </a:solidFill>
              </a:defRPr>
            </a:lvl8pPr>
            <a:lvl9pPr lvl="8" algn="l">
              <a:lnSpc>
                <a:spcPct val="100000"/>
              </a:lnSpc>
              <a:spcBef>
                <a:spcPts val="0"/>
              </a:spcBef>
              <a:spcAft>
                <a:spcPts val="0"/>
              </a:spcAft>
              <a:buClr>
                <a:schemeClr val="lt2"/>
              </a:buClr>
              <a:buSzPts val="2800"/>
              <a:buNone/>
              <a:defRPr sz="2800">
                <a:solidFill>
                  <a:schemeClr val="lt2"/>
                </a:solidFill>
              </a:defRPr>
            </a:lvl9pPr>
          </a:lstStyle>
          <a:p>
            <a:endParaRPr/>
          </a:p>
        </p:txBody>
      </p:sp>
      <p:sp>
        <p:nvSpPr>
          <p:cNvPr id="76" name="Google Shape;76;p10"/>
          <p:cNvSpPr/>
          <p:nvPr/>
        </p:nvSpPr>
        <p:spPr>
          <a:xfrm>
            <a:off x="-155214" y="1756828"/>
            <a:ext cx="4508400" cy="1845900"/>
          </a:xfrm>
          <a:prstGeom prst="rect">
            <a:avLst/>
          </a:prstGeom>
          <a:noFill/>
          <a:ln w="28575" cap="flat" cmpd="sng">
            <a:solidFill>
              <a:schemeClr val="accent5"/>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accent2"/>
                </a:solidFill>
                <a:latin typeface="Arial"/>
                <a:ea typeface="Arial"/>
                <a:cs typeface="Arial"/>
                <a:sym typeface="Arial"/>
              </a:rPr>
              <a:t> </a:t>
            </a:r>
            <a:endParaRPr sz="1400" b="0" i="0" u="none" strike="noStrike" cap="none">
              <a:solidFill>
                <a:schemeClr val="accent2"/>
              </a:solidFill>
              <a:latin typeface="Arial"/>
              <a:ea typeface="Arial"/>
              <a:cs typeface="Arial"/>
              <a:sym typeface="Arial"/>
            </a:endParaRPr>
          </a:p>
        </p:txBody>
      </p:sp>
      <p:sp>
        <p:nvSpPr>
          <p:cNvPr id="77" name="Google Shape;77;p10"/>
          <p:cNvSpPr/>
          <p:nvPr/>
        </p:nvSpPr>
        <p:spPr>
          <a:xfrm>
            <a:off x="4783664" y="1756828"/>
            <a:ext cx="4508400" cy="1845900"/>
          </a:xfrm>
          <a:prstGeom prst="rect">
            <a:avLst/>
          </a:prstGeom>
          <a:noFill/>
          <a:ln w="28575" cap="flat" cmpd="sng">
            <a:solidFill>
              <a:schemeClr val="accent5"/>
            </a:solidFill>
            <a:prstDash val="dot"/>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r>
              <a:rPr lang="en" sz="1400" b="0" i="0" u="none" strike="noStrike" cap="none">
                <a:solidFill>
                  <a:schemeClr val="accent2"/>
                </a:solidFill>
                <a:latin typeface="Arial"/>
                <a:ea typeface="Arial"/>
                <a:cs typeface="Arial"/>
                <a:sym typeface="Arial"/>
              </a:rPr>
              <a:t> </a:t>
            </a:r>
            <a:endParaRPr sz="1400" b="0" i="0" u="none" strike="noStrike" cap="none">
              <a:solidFill>
                <a:schemeClr val="accent2"/>
              </a:solidFill>
              <a:latin typeface="Arial"/>
              <a:ea typeface="Arial"/>
              <a:cs typeface="Arial"/>
              <a:sym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78"/>
        <p:cNvGrpSpPr/>
        <p:nvPr/>
      </p:nvGrpSpPr>
      <p:grpSpPr>
        <a:xfrm>
          <a:off x="0" y="0"/>
          <a:ext cx="0" cy="0"/>
          <a:chOff x="0" y="0"/>
          <a:chExt cx="0" cy="0"/>
        </a:xfrm>
      </p:grpSpPr>
      <p:sp>
        <p:nvSpPr>
          <p:cNvPr id="79" name="Google Shape;79;p11"/>
          <p:cNvSpPr txBox="1">
            <a:spLocks noGrp="1"/>
          </p:cNvSpPr>
          <p:nvPr>
            <p:ph type="title"/>
          </p:nvPr>
        </p:nvSpPr>
        <p:spPr>
          <a:xfrm>
            <a:off x="608025" y="295975"/>
            <a:ext cx="7321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80" name="Google Shape;80;p11"/>
          <p:cNvSpPr txBox="1">
            <a:spLocks noGrp="1"/>
          </p:cNvSpPr>
          <p:nvPr>
            <p:ph type="body" idx="1"/>
          </p:nvPr>
        </p:nvSpPr>
        <p:spPr>
          <a:xfrm>
            <a:off x="473325" y="1478850"/>
            <a:ext cx="7492500" cy="2211300"/>
          </a:xfrm>
          <a:prstGeom prst="rect">
            <a:avLst/>
          </a:prstGeom>
          <a:noFill/>
          <a:ln>
            <a:noFill/>
          </a:ln>
        </p:spPr>
        <p:txBody>
          <a:bodyPr spcFirstLastPara="1" wrap="square" lIns="91425" tIns="91425" rIns="91425" bIns="91425" anchor="ctr" anchorCtr="0">
            <a:noAutofit/>
          </a:bodyPr>
          <a:lstStyle>
            <a:lvl1pPr marL="457200" lvl="0" indent="-342900" algn="l">
              <a:lnSpc>
                <a:spcPct val="115000"/>
              </a:lnSpc>
              <a:spcBef>
                <a:spcPts val="0"/>
              </a:spcBef>
              <a:spcAft>
                <a:spcPts val="0"/>
              </a:spcAft>
              <a:buClr>
                <a:schemeClr val="accent1"/>
              </a:buClr>
              <a:buSzPts val="1800"/>
              <a:buChar char="●"/>
              <a:defRPr sz="16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four columns 1 1">
  <p:cSld name="CUSTOM_2_1">
    <p:spTree>
      <p:nvGrpSpPr>
        <p:cNvPr id="1" name="Shape 81"/>
        <p:cNvGrpSpPr/>
        <p:nvPr/>
      </p:nvGrpSpPr>
      <p:grpSpPr>
        <a:xfrm>
          <a:off x="0" y="0"/>
          <a:ext cx="0" cy="0"/>
          <a:chOff x="0" y="0"/>
          <a:chExt cx="0" cy="0"/>
        </a:xfrm>
      </p:grpSpPr>
      <p:sp>
        <p:nvSpPr>
          <p:cNvPr id="82" name="Google Shape;82;p12"/>
          <p:cNvSpPr/>
          <p:nvPr/>
        </p:nvSpPr>
        <p:spPr>
          <a:xfrm>
            <a:off x="-42160" y="-28110"/>
            <a:ext cx="9217500" cy="5199600"/>
          </a:xfrm>
          <a:prstGeom prst="rect">
            <a:avLst/>
          </a:prstGeom>
          <a:solidFill>
            <a:srgbClr val="364ABF">
              <a:alpha val="8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83" name="Google Shape;83;p12"/>
          <p:cNvSpPr txBox="1">
            <a:spLocks noGrp="1"/>
          </p:cNvSpPr>
          <p:nvPr>
            <p:ph type="title"/>
          </p:nvPr>
        </p:nvSpPr>
        <p:spPr>
          <a:xfrm>
            <a:off x="608025" y="296000"/>
            <a:ext cx="60807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chemeClr val="lt2"/>
                </a:solidFill>
              </a:defRPr>
            </a:lvl1pPr>
            <a:lvl2pPr lvl="1" algn="l">
              <a:lnSpc>
                <a:spcPct val="100000"/>
              </a:lnSpc>
              <a:spcBef>
                <a:spcPts val="0"/>
              </a:spcBef>
              <a:spcAft>
                <a:spcPts val="0"/>
              </a:spcAft>
              <a:buSzPts val="2800"/>
              <a:buNone/>
              <a:defRPr>
                <a:solidFill>
                  <a:schemeClr val="lt2"/>
                </a:solidFill>
              </a:defRPr>
            </a:lvl2pPr>
            <a:lvl3pPr lvl="2" algn="l">
              <a:lnSpc>
                <a:spcPct val="100000"/>
              </a:lnSpc>
              <a:spcBef>
                <a:spcPts val="0"/>
              </a:spcBef>
              <a:spcAft>
                <a:spcPts val="0"/>
              </a:spcAft>
              <a:buSzPts val="2800"/>
              <a:buNone/>
              <a:defRPr>
                <a:solidFill>
                  <a:schemeClr val="lt2"/>
                </a:solidFill>
              </a:defRPr>
            </a:lvl3pPr>
            <a:lvl4pPr lvl="3" algn="l">
              <a:lnSpc>
                <a:spcPct val="100000"/>
              </a:lnSpc>
              <a:spcBef>
                <a:spcPts val="0"/>
              </a:spcBef>
              <a:spcAft>
                <a:spcPts val="0"/>
              </a:spcAft>
              <a:buSzPts val="2800"/>
              <a:buNone/>
              <a:defRPr>
                <a:solidFill>
                  <a:schemeClr val="lt2"/>
                </a:solidFill>
              </a:defRPr>
            </a:lvl4pPr>
            <a:lvl5pPr lvl="4" algn="l">
              <a:lnSpc>
                <a:spcPct val="100000"/>
              </a:lnSpc>
              <a:spcBef>
                <a:spcPts val="0"/>
              </a:spcBef>
              <a:spcAft>
                <a:spcPts val="0"/>
              </a:spcAft>
              <a:buSzPts val="2800"/>
              <a:buNone/>
              <a:defRPr>
                <a:solidFill>
                  <a:schemeClr val="lt2"/>
                </a:solidFill>
              </a:defRPr>
            </a:lvl5pPr>
            <a:lvl6pPr lvl="5" algn="l">
              <a:lnSpc>
                <a:spcPct val="100000"/>
              </a:lnSpc>
              <a:spcBef>
                <a:spcPts val="0"/>
              </a:spcBef>
              <a:spcAft>
                <a:spcPts val="0"/>
              </a:spcAft>
              <a:buSzPts val="2800"/>
              <a:buNone/>
              <a:defRPr>
                <a:solidFill>
                  <a:schemeClr val="lt2"/>
                </a:solidFill>
              </a:defRPr>
            </a:lvl6pPr>
            <a:lvl7pPr lvl="6" algn="l">
              <a:lnSpc>
                <a:spcPct val="100000"/>
              </a:lnSpc>
              <a:spcBef>
                <a:spcPts val="0"/>
              </a:spcBef>
              <a:spcAft>
                <a:spcPts val="0"/>
              </a:spcAft>
              <a:buSzPts val="2800"/>
              <a:buNone/>
              <a:defRPr>
                <a:solidFill>
                  <a:schemeClr val="lt2"/>
                </a:solidFill>
              </a:defRPr>
            </a:lvl7pPr>
            <a:lvl8pPr lvl="7" algn="l">
              <a:lnSpc>
                <a:spcPct val="100000"/>
              </a:lnSpc>
              <a:spcBef>
                <a:spcPts val="0"/>
              </a:spcBef>
              <a:spcAft>
                <a:spcPts val="0"/>
              </a:spcAft>
              <a:buSzPts val="2800"/>
              <a:buNone/>
              <a:defRPr>
                <a:solidFill>
                  <a:schemeClr val="lt2"/>
                </a:solidFill>
              </a:defRPr>
            </a:lvl8pPr>
            <a:lvl9pPr lvl="8" algn="l">
              <a:lnSpc>
                <a:spcPct val="100000"/>
              </a:lnSpc>
              <a:spcBef>
                <a:spcPts val="0"/>
              </a:spcBef>
              <a:spcAft>
                <a:spcPts val="0"/>
              </a:spcAft>
              <a:buSzPts val="2800"/>
              <a:buNone/>
              <a:defRPr>
                <a:solidFill>
                  <a:schemeClr val="lt2"/>
                </a:solidFill>
              </a:defRPr>
            </a:lvl9pPr>
          </a:lstStyle>
          <a:p>
            <a:endParaRPr/>
          </a:p>
        </p:txBody>
      </p:sp>
      <p:sp>
        <p:nvSpPr>
          <p:cNvPr id="84" name="Google Shape;84;p12"/>
          <p:cNvSpPr txBox="1">
            <a:spLocks noGrp="1"/>
          </p:cNvSpPr>
          <p:nvPr>
            <p:ph type="subTitle" idx="1"/>
          </p:nvPr>
        </p:nvSpPr>
        <p:spPr>
          <a:xfrm>
            <a:off x="1174225" y="1579247"/>
            <a:ext cx="2204700" cy="3369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2500"/>
              <a:buNone/>
              <a:defRPr sz="2100" b="1">
                <a:solidFill>
                  <a:schemeClr val="accent1"/>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85" name="Google Shape;85;p12"/>
          <p:cNvSpPr txBox="1">
            <a:spLocks noGrp="1"/>
          </p:cNvSpPr>
          <p:nvPr>
            <p:ph type="subTitle" idx="2"/>
          </p:nvPr>
        </p:nvSpPr>
        <p:spPr>
          <a:xfrm>
            <a:off x="638125" y="1943950"/>
            <a:ext cx="2740800" cy="8649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lt2"/>
              </a:buClr>
              <a:buSzPts val="2500"/>
              <a:buNone/>
              <a:defRPr sz="1500">
                <a:solidFill>
                  <a:schemeClr val="lt2"/>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a:endParaRPr/>
          </a:p>
        </p:txBody>
      </p:sp>
      <p:sp>
        <p:nvSpPr>
          <p:cNvPr id="86" name="Google Shape;86;p12"/>
          <p:cNvSpPr txBox="1">
            <a:spLocks noGrp="1"/>
          </p:cNvSpPr>
          <p:nvPr>
            <p:ph type="subTitle" idx="3"/>
          </p:nvPr>
        </p:nvSpPr>
        <p:spPr>
          <a:xfrm>
            <a:off x="5783903" y="1550197"/>
            <a:ext cx="2204700" cy="338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2"/>
              </a:buClr>
              <a:buSzPts val="2500"/>
              <a:buNone/>
              <a:defRPr sz="2100" b="1">
                <a:solidFill>
                  <a:schemeClr val="accent1"/>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87" name="Google Shape;87;p12"/>
          <p:cNvSpPr txBox="1">
            <a:spLocks noGrp="1"/>
          </p:cNvSpPr>
          <p:nvPr>
            <p:ph type="subTitle" idx="4"/>
          </p:nvPr>
        </p:nvSpPr>
        <p:spPr>
          <a:xfrm>
            <a:off x="5783903" y="1915625"/>
            <a:ext cx="2743200" cy="868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2"/>
              </a:buClr>
              <a:buSzPts val="2500"/>
              <a:buNone/>
              <a:defRPr sz="1500">
                <a:solidFill>
                  <a:schemeClr val="lt2"/>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a:endParaRPr/>
          </a:p>
        </p:txBody>
      </p:sp>
      <p:sp>
        <p:nvSpPr>
          <p:cNvPr id="88" name="Google Shape;88;p12"/>
          <p:cNvSpPr txBox="1">
            <a:spLocks noGrp="1"/>
          </p:cNvSpPr>
          <p:nvPr>
            <p:ph type="subTitle" idx="5"/>
          </p:nvPr>
        </p:nvSpPr>
        <p:spPr>
          <a:xfrm>
            <a:off x="1174225" y="3244425"/>
            <a:ext cx="2204700" cy="3384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2500"/>
              <a:buNone/>
              <a:defRPr sz="2100" b="1">
                <a:solidFill>
                  <a:schemeClr val="accent1"/>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89" name="Google Shape;89;p12"/>
          <p:cNvSpPr txBox="1">
            <a:spLocks noGrp="1"/>
          </p:cNvSpPr>
          <p:nvPr>
            <p:ph type="subTitle" idx="6"/>
          </p:nvPr>
        </p:nvSpPr>
        <p:spPr>
          <a:xfrm>
            <a:off x="635725" y="3617380"/>
            <a:ext cx="2743200" cy="8688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lt2"/>
              </a:buClr>
              <a:buSzPts val="2500"/>
              <a:buNone/>
              <a:defRPr sz="1500">
                <a:solidFill>
                  <a:schemeClr val="lt2"/>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a:endParaRPr/>
          </a:p>
        </p:txBody>
      </p:sp>
      <p:sp>
        <p:nvSpPr>
          <p:cNvPr id="90" name="Google Shape;90;p12"/>
          <p:cNvSpPr txBox="1">
            <a:spLocks noGrp="1"/>
          </p:cNvSpPr>
          <p:nvPr>
            <p:ph type="subTitle" idx="7"/>
          </p:nvPr>
        </p:nvSpPr>
        <p:spPr>
          <a:xfrm>
            <a:off x="5783903" y="3216128"/>
            <a:ext cx="2204700" cy="3384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accent2"/>
              </a:buClr>
              <a:buSzPts val="2500"/>
              <a:buNone/>
              <a:defRPr sz="2100" b="1">
                <a:solidFill>
                  <a:schemeClr val="accent1"/>
                </a:solidFill>
              </a:defRPr>
            </a:lvl1pPr>
            <a:lvl2pPr lvl="1" algn="ctr">
              <a:lnSpc>
                <a:spcPct val="100000"/>
              </a:lnSpc>
              <a:spcBef>
                <a:spcPts val="0"/>
              </a:spcBef>
              <a:spcAft>
                <a:spcPts val="0"/>
              </a:spcAft>
              <a:buClr>
                <a:schemeClr val="accent2"/>
              </a:buClr>
              <a:buSzPts val="2800"/>
              <a:buNone/>
              <a:defRPr sz="2800">
                <a:solidFill>
                  <a:schemeClr val="accent2"/>
                </a:solidFill>
              </a:defRPr>
            </a:lvl2pPr>
            <a:lvl3pPr lvl="2" algn="ctr">
              <a:lnSpc>
                <a:spcPct val="100000"/>
              </a:lnSpc>
              <a:spcBef>
                <a:spcPts val="0"/>
              </a:spcBef>
              <a:spcAft>
                <a:spcPts val="0"/>
              </a:spcAft>
              <a:buClr>
                <a:schemeClr val="accent2"/>
              </a:buClr>
              <a:buSzPts val="2800"/>
              <a:buNone/>
              <a:defRPr sz="2800">
                <a:solidFill>
                  <a:schemeClr val="accent2"/>
                </a:solidFill>
              </a:defRPr>
            </a:lvl3pPr>
            <a:lvl4pPr lvl="3" algn="ctr">
              <a:lnSpc>
                <a:spcPct val="100000"/>
              </a:lnSpc>
              <a:spcBef>
                <a:spcPts val="0"/>
              </a:spcBef>
              <a:spcAft>
                <a:spcPts val="0"/>
              </a:spcAft>
              <a:buClr>
                <a:schemeClr val="accent2"/>
              </a:buClr>
              <a:buSzPts val="2800"/>
              <a:buNone/>
              <a:defRPr sz="2800">
                <a:solidFill>
                  <a:schemeClr val="accent2"/>
                </a:solidFill>
              </a:defRPr>
            </a:lvl4pPr>
            <a:lvl5pPr lvl="4" algn="ctr">
              <a:lnSpc>
                <a:spcPct val="100000"/>
              </a:lnSpc>
              <a:spcBef>
                <a:spcPts val="0"/>
              </a:spcBef>
              <a:spcAft>
                <a:spcPts val="0"/>
              </a:spcAft>
              <a:buClr>
                <a:schemeClr val="accent2"/>
              </a:buClr>
              <a:buSzPts val="2800"/>
              <a:buNone/>
              <a:defRPr sz="2800">
                <a:solidFill>
                  <a:schemeClr val="accent2"/>
                </a:solidFill>
              </a:defRPr>
            </a:lvl5pPr>
            <a:lvl6pPr lvl="5" algn="ctr">
              <a:lnSpc>
                <a:spcPct val="100000"/>
              </a:lnSpc>
              <a:spcBef>
                <a:spcPts val="0"/>
              </a:spcBef>
              <a:spcAft>
                <a:spcPts val="0"/>
              </a:spcAft>
              <a:buClr>
                <a:schemeClr val="accent2"/>
              </a:buClr>
              <a:buSzPts val="2800"/>
              <a:buNone/>
              <a:defRPr sz="2800">
                <a:solidFill>
                  <a:schemeClr val="accent2"/>
                </a:solidFill>
              </a:defRPr>
            </a:lvl6pPr>
            <a:lvl7pPr lvl="6" algn="ctr">
              <a:lnSpc>
                <a:spcPct val="100000"/>
              </a:lnSpc>
              <a:spcBef>
                <a:spcPts val="0"/>
              </a:spcBef>
              <a:spcAft>
                <a:spcPts val="0"/>
              </a:spcAft>
              <a:buClr>
                <a:schemeClr val="accent2"/>
              </a:buClr>
              <a:buSzPts val="2800"/>
              <a:buNone/>
              <a:defRPr sz="2800">
                <a:solidFill>
                  <a:schemeClr val="accent2"/>
                </a:solidFill>
              </a:defRPr>
            </a:lvl7pPr>
            <a:lvl8pPr lvl="7" algn="ctr">
              <a:lnSpc>
                <a:spcPct val="100000"/>
              </a:lnSpc>
              <a:spcBef>
                <a:spcPts val="0"/>
              </a:spcBef>
              <a:spcAft>
                <a:spcPts val="0"/>
              </a:spcAft>
              <a:buClr>
                <a:schemeClr val="accent2"/>
              </a:buClr>
              <a:buSzPts val="2800"/>
              <a:buNone/>
              <a:defRPr sz="2800">
                <a:solidFill>
                  <a:schemeClr val="accent2"/>
                </a:solidFill>
              </a:defRPr>
            </a:lvl8pPr>
            <a:lvl9pPr lvl="8" algn="ctr">
              <a:lnSpc>
                <a:spcPct val="100000"/>
              </a:lnSpc>
              <a:spcBef>
                <a:spcPts val="0"/>
              </a:spcBef>
              <a:spcAft>
                <a:spcPts val="0"/>
              </a:spcAft>
              <a:buClr>
                <a:schemeClr val="accent2"/>
              </a:buClr>
              <a:buSzPts val="2800"/>
              <a:buNone/>
              <a:defRPr sz="2800">
                <a:solidFill>
                  <a:schemeClr val="accent2"/>
                </a:solidFill>
              </a:defRPr>
            </a:lvl9pPr>
          </a:lstStyle>
          <a:p>
            <a:endParaRPr/>
          </a:p>
        </p:txBody>
      </p:sp>
      <p:sp>
        <p:nvSpPr>
          <p:cNvPr id="91" name="Google Shape;91;p12"/>
          <p:cNvSpPr txBox="1">
            <a:spLocks noGrp="1"/>
          </p:cNvSpPr>
          <p:nvPr>
            <p:ph type="subTitle" idx="8"/>
          </p:nvPr>
        </p:nvSpPr>
        <p:spPr>
          <a:xfrm>
            <a:off x="5783903" y="3589074"/>
            <a:ext cx="2743200" cy="8688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2"/>
              </a:buClr>
              <a:buSzPts val="2500"/>
              <a:buNone/>
              <a:defRPr sz="1500">
                <a:solidFill>
                  <a:schemeClr val="lt2"/>
                </a:solidFill>
              </a:defRPr>
            </a:lvl1pPr>
            <a:lvl2pPr lvl="1" algn="ctr">
              <a:lnSpc>
                <a:spcPct val="100000"/>
              </a:lnSpc>
              <a:spcBef>
                <a:spcPts val="0"/>
              </a:spcBef>
              <a:spcAft>
                <a:spcPts val="0"/>
              </a:spcAft>
              <a:buClr>
                <a:schemeClr val="lt2"/>
              </a:buClr>
              <a:buSzPts val="2800"/>
              <a:buNone/>
              <a:defRPr sz="2800">
                <a:solidFill>
                  <a:schemeClr val="lt2"/>
                </a:solidFill>
              </a:defRPr>
            </a:lvl2pPr>
            <a:lvl3pPr lvl="2" algn="ctr">
              <a:lnSpc>
                <a:spcPct val="100000"/>
              </a:lnSpc>
              <a:spcBef>
                <a:spcPts val="0"/>
              </a:spcBef>
              <a:spcAft>
                <a:spcPts val="0"/>
              </a:spcAft>
              <a:buClr>
                <a:schemeClr val="lt2"/>
              </a:buClr>
              <a:buSzPts val="2800"/>
              <a:buNone/>
              <a:defRPr sz="2800">
                <a:solidFill>
                  <a:schemeClr val="lt2"/>
                </a:solidFill>
              </a:defRPr>
            </a:lvl3pPr>
            <a:lvl4pPr lvl="3" algn="ctr">
              <a:lnSpc>
                <a:spcPct val="100000"/>
              </a:lnSpc>
              <a:spcBef>
                <a:spcPts val="0"/>
              </a:spcBef>
              <a:spcAft>
                <a:spcPts val="0"/>
              </a:spcAft>
              <a:buClr>
                <a:schemeClr val="lt2"/>
              </a:buClr>
              <a:buSzPts val="2800"/>
              <a:buNone/>
              <a:defRPr sz="2800">
                <a:solidFill>
                  <a:schemeClr val="lt2"/>
                </a:solidFill>
              </a:defRPr>
            </a:lvl4pPr>
            <a:lvl5pPr lvl="4" algn="ctr">
              <a:lnSpc>
                <a:spcPct val="100000"/>
              </a:lnSpc>
              <a:spcBef>
                <a:spcPts val="0"/>
              </a:spcBef>
              <a:spcAft>
                <a:spcPts val="0"/>
              </a:spcAft>
              <a:buClr>
                <a:schemeClr val="lt2"/>
              </a:buClr>
              <a:buSzPts val="2800"/>
              <a:buNone/>
              <a:defRPr sz="2800">
                <a:solidFill>
                  <a:schemeClr val="lt2"/>
                </a:solidFill>
              </a:defRPr>
            </a:lvl5pPr>
            <a:lvl6pPr lvl="5" algn="ctr">
              <a:lnSpc>
                <a:spcPct val="100000"/>
              </a:lnSpc>
              <a:spcBef>
                <a:spcPts val="0"/>
              </a:spcBef>
              <a:spcAft>
                <a:spcPts val="0"/>
              </a:spcAft>
              <a:buClr>
                <a:schemeClr val="lt2"/>
              </a:buClr>
              <a:buSzPts val="2800"/>
              <a:buNone/>
              <a:defRPr sz="2800">
                <a:solidFill>
                  <a:schemeClr val="lt2"/>
                </a:solidFill>
              </a:defRPr>
            </a:lvl6pPr>
            <a:lvl7pPr lvl="6" algn="ctr">
              <a:lnSpc>
                <a:spcPct val="100000"/>
              </a:lnSpc>
              <a:spcBef>
                <a:spcPts val="0"/>
              </a:spcBef>
              <a:spcAft>
                <a:spcPts val="0"/>
              </a:spcAft>
              <a:buClr>
                <a:schemeClr val="lt2"/>
              </a:buClr>
              <a:buSzPts val="2800"/>
              <a:buNone/>
              <a:defRPr sz="2800">
                <a:solidFill>
                  <a:schemeClr val="lt2"/>
                </a:solidFill>
              </a:defRPr>
            </a:lvl7pPr>
            <a:lvl8pPr lvl="7" algn="ctr">
              <a:lnSpc>
                <a:spcPct val="100000"/>
              </a:lnSpc>
              <a:spcBef>
                <a:spcPts val="0"/>
              </a:spcBef>
              <a:spcAft>
                <a:spcPts val="0"/>
              </a:spcAft>
              <a:buClr>
                <a:schemeClr val="lt2"/>
              </a:buClr>
              <a:buSzPts val="2800"/>
              <a:buNone/>
              <a:defRPr sz="2800">
                <a:solidFill>
                  <a:schemeClr val="lt2"/>
                </a:solidFill>
              </a:defRPr>
            </a:lvl8pPr>
            <a:lvl9pPr lvl="8" algn="ctr">
              <a:lnSpc>
                <a:spcPct val="100000"/>
              </a:lnSpc>
              <a:spcBef>
                <a:spcPts val="0"/>
              </a:spcBef>
              <a:spcAft>
                <a:spcPts val="0"/>
              </a:spcAft>
              <a:buClr>
                <a:schemeClr val="lt2"/>
              </a:buClr>
              <a:buSzPts val="2800"/>
              <a:buNone/>
              <a:defRPr sz="2800">
                <a:solidFill>
                  <a:schemeClr val="lt2"/>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92"/>
        <p:cNvGrpSpPr/>
        <p:nvPr/>
      </p:nvGrpSpPr>
      <p:grpSpPr>
        <a:xfrm>
          <a:off x="0" y="0"/>
          <a:ext cx="0" cy="0"/>
          <a:chOff x="0" y="0"/>
          <a:chExt cx="0" cy="0"/>
        </a:xfrm>
      </p:grpSpPr>
      <p:sp>
        <p:nvSpPr>
          <p:cNvPr id="93" name="Google Shape;93;p13"/>
          <p:cNvSpPr txBox="1">
            <a:spLocks noGrp="1"/>
          </p:cNvSpPr>
          <p:nvPr>
            <p:ph type="title"/>
          </p:nvPr>
        </p:nvSpPr>
        <p:spPr>
          <a:xfrm>
            <a:off x="608025" y="295975"/>
            <a:ext cx="79143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4"/>
        <p:cNvGrpSpPr/>
        <p:nvPr/>
      </p:nvGrpSpPr>
      <p:grpSpPr>
        <a:xfrm>
          <a:off x="0" y="0"/>
          <a:ext cx="0" cy="0"/>
          <a:chOff x="0" y="0"/>
          <a:chExt cx="0" cy="0"/>
        </a:xfrm>
      </p:grpSpPr>
      <p:sp>
        <p:nvSpPr>
          <p:cNvPr id="95" name="Google Shape;95;p14"/>
          <p:cNvSpPr/>
          <p:nvPr/>
        </p:nvSpPr>
        <p:spPr>
          <a:xfrm>
            <a:off x="-42160" y="-28110"/>
            <a:ext cx="9217500" cy="5199600"/>
          </a:xfrm>
          <a:prstGeom prst="rect">
            <a:avLst/>
          </a:prstGeom>
          <a:solidFill>
            <a:srgbClr val="364ABF">
              <a:alpha val="8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96" name="Google Shape;96;p14"/>
          <p:cNvSpPr txBox="1">
            <a:spLocks noGrp="1"/>
          </p:cNvSpPr>
          <p:nvPr>
            <p:ph type="subTitle" idx="1"/>
          </p:nvPr>
        </p:nvSpPr>
        <p:spPr>
          <a:xfrm>
            <a:off x="1628775" y="1623500"/>
            <a:ext cx="5886300" cy="1100700"/>
          </a:xfrm>
          <a:prstGeom prst="rect">
            <a:avLst/>
          </a:prstGeom>
          <a:noFill/>
          <a:ln>
            <a:noFill/>
          </a:ln>
        </p:spPr>
        <p:txBody>
          <a:bodyPr spcFirstLastPara="1" wrap="square" lIns="91425" tIns="91425" rIns="91425" bIns="91425" anchor="t" anchorCtr="0">
            <a:noAutofit/>
          </a:bodyPr>
          <a:lstStyle>
            <a:lvl1pPr lvl="0" algn="ctr">
              <a:lnSpc>
                <a:spcPct val="100000"/>
              </a:lnSpc>
              <a:spcBef>
                <a:spcPts val="0"/>
              </a:spcBef>
              <a:spcAft>
                <a:spcPts val="0"/>
              </a:spcAft>
              <a:buSzPts val="2500"/>
              <a:buNone/>
              <a:defRPr sz="2200">
                <a:solidFill>
                  <a:schemeClr val="lt2"/>
                </a:solidFill>
                <a:latin typeface="Raleway Thin"/>
                <a:ea typeface="Raleway Thin"/>
                <a:cs typeface="Raleway Thin"/>
                <a:sym typeface="Raleway Thin"/>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97" name="Google Shape;97;p14"/>
          <p:cNvSpPr txBox="1">
            <a:spLocks noGrp="1"/>
          </p:cNvSpPr>
          <p:nvPr>
            <p:ph type="title"/>
          </p:nvPr>
        </p:nvSpPr>
        <p:spPr>
          <a:xfrm>
            <a:off x="2352675" y="3312050"/>
            <a:ext cx="4438500" cy="3522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Clr>
                <a:schemeClr val="lt2"/>
              </a:buClr>
              <a:buSzPts val="4200"/>
              <a:buNone/>
              <a:defRPr sz="2100">
                <a:solidFill>
                  <a:schemeClr val="lt2"/>
                </a:solidFill>
              </a:defRPr>
            </a:lvl1pPr>
            <a:lvl2pPr lvl="1" algn="ctr">
              <a:lnSpc>
                <a:spcPct val="100000"/>
              </a:lnSpc>
              <a:spcBef>
                <a:spcPts val="0"/>
              </a:spcBef>
              <a:spcAft>
                <a:spcPts val="0"/>
              </a:spcAft>
              <a:buClr>
                <a:schemeClr val="lt2"/>
              </a:buClr>
              <a:buSzPts val="4200"/>
              <a:buNone/>
              <a:defRPr sz="4200">
                <a:solidFill>
                  <a:schemeClr val="lt2"/>
                </a:solidFill>
              </a:defRPr>
            </a:lvl2pPr>
            <a:lvl3pPr lvl="2" algn="ctr">
              <a:lnSpc>
                <a:spcPct val="100000"/>
              </a:lnSpc>
              <a:spcBef>
                <a:spcPts val="0"/>
              </a:spcBef>
              <a:spcAft>
                <a:spcPts val="0"/>
              </a:spcAft>
              <a:buClr>
                <a:schemeClr val="lt2"/>
              </a:buClr>
              <a:buSzPts val="4200"/>
              <a:buNone/>
              <a:defRPr sz="4200">
                <a:solidFill>
                  <a:schemeClr val="lt2"/>
                </a:solidFill>
              </a:defRPr>
            </a:lvl3pPr>
            <a:lvl4pPr lvl="3" algn="ctr">
              <a:lnSpc>
                <a:spcPct val="100000"/>
              </a:lnSpc>
              <a:spcBef>
                <a:spcPts val="0"/>
              </a:spcBef>
              <a:spcAft>
                <a:spcPts val="0"/>
              </a:spcAft>
              <a:buClr>
                <a:schemeClr val="lt2"/>
              </a:buClr>
              <a:buSzPts val="4200"/>
              <a:buNone/>
              <a:defRPr sz="4200">
                <a:solidFill>
                  <a:schemeClr val="lt2"/>
                </a:solidFill>
              </a:defRPr>
            </a:lvl4pPr>
            <a:lvl5pPr lvl="4" algn="ctr">
              <a:lnSpc>
                <a:spcPct val="100000"/>
              </a:lnSpc>
              <a:spcBef>
                <a:spcPts val="0"/>
              </a:spcBef>
              <a:spcAft>
                <a:spcPts val="0"/>
              </a:spcAft>
              <a:buClr>
                <a:schemeClr val="lt2"/>
              </a:buClr>
              <a:buSzPts val="4200"/>
              <a:buNone/>
              <a:defRPr sz="4200">
                <a:solidFill>
                  <a:schemeClr val="lt2"/>
                </a:solidFill>
              </a:defRPr>
            </a:lvl5pPr>
            <a:lvl6pPr lvl="5" algn="ctr">
              <a:lnSpc>
                <a:spcPct val="100000"/>
              </a:lnSpc>
              <a:spcBef>
                <a:spcPts val="0"/>
              </a:spcBef>
              <a:spcAft>
                <a:spcPts val="0"/>
              </a:spcAft>
              <a:buClr>
                <a:schemeClr val="lt2"/>
              </a:buClr>
              <a:buSzPts val="4200"/>
              <a:buNone/>
              <a:defRPr sz="4200">
                <a:solidFill>
                  <a:schemeClr val="lt2"/>
                </a:solidFill>
              </a:defRPr>
            </a:lvl6pPr>
            <a:lvl7pPr lvl="6" algn="ctr">
              <a:lnSpc>
                <a:spcPct val="100000"/>
              </a:lnSpc>
              <a:spcBef>
                <a:spcPts val="0"/>
              </a:spcBef>
              <a:spcAft>
                <a:spcPts val="0"/>
              </a:spcAft>
              <a:buClr>
                <a:schemeClr val="lt2"/>
              </a:buClr>
              <a:buSzPts val="4200"/>
              <a:buNone/>
              <a:defRPr sz="4200">
                <a:solidFill>
                  <a:schemeClr val="lt2"/>
                </a:solidFill>
              </a:defRPr>
            </a:lvl7pPr>
            <a:lvl8pPr lvl="7" algn="ctr">
              <a:lnSpc>
                <a:spcPct val="100000"/>
              </a:lnSpc>
              <a:spcBef>
                <a:spcPts val="0"/>
              </a:spcBef>
              <a:spcAft>
                <a:spcPts val="0"/>
              </a:spcAft>
              <a:buClr>
                <a:schemeClr val="lt2"/>
              </a:buClr>
              <a:buSzPts val="4200"/>
              <a:buNone/>
              <a:defRPr sz="4200">
                <a:solidFill>
                  <a:schemeClr val="lt2"/>
                </a:solidFill>
              </a:defRPr>
            </a:lvl8pPr>
            <a:lvl9pPr lvl="8" algn="ctr">
              <a:lnSpc>
                <a:spcPct val="100000"/>
              </a:lnSpc>
              <a:spcBef>
                <a:spcPts val="0"/>
              </a:spcBef>
              <a:spcAft>
                <a:spcPts val="0"/>
              </a:spcAft>
              <a:buClr>
                <a:schemeClr val="lt2"/>
              </a:buClr>
              <a:buSzPts val="4200"/>
              <a:buNone/>
              <a:defRPr sz="4200">
                <a:solidFill>
                  <a:schemeClr val="lt2"/>
                </a:solidFill>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98"/>
        <p:cNvGrpSpPr/>
        <p:nvPr/>
      </p:nvGrpSpPr>
      <p:grpSpPr>
        <a:xfrm>
          <a:off x="0" y="0"/>
          <a:ext cx="0" cy="0"/>
          <a:chOff x="0" y="0"/>
          <a:chExt cx="0" cy="0"/>
        </a:xfrm>
      </p:grpSpPr>
      <p:sp>
        <p:nvSpPr>
          <p:cNvPr id="99" name="Google Shape;99;p15"/>
          <p:cNvSpPr txBox="1">
            <a:spLocks noGrp="1"/>
          </p:cNvSpPr>
          <p:nvPr>
            <p:ph type="title"/>
          </p:nvPr>
        </p:nvSpPr>
        <p:spPr>
          <a:xfrm>
            <a:off x="4572000" y="1131266"/>
            <a:ext cx="3858900" cy="27753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Clr>
                <a:schemeClr val="accent4"/>
              </a:buClr>
              <a:buSzPts val="4800"/>
              <a:buNone/>
              <a:defRPr sz="3900">
                <a:solidFill>
                  <a:schemeClr val="accent4"/>
                </a:solidFill>
              </a:defRPr>
            </a:lvl1pPr>
            <a:lvl2pPr lvl="1" algn="l">
              <a:lnSpc>
                <a:spcPct val="100000"/>
              </a:lnSpc>
              <a:spcBef>
                <a:spcPts val="0"/>
              </a:spcBef>
              <a:spcAft>
                <a:spcPts val="0"/>
              </a:spcAft>
              <a:buClr>
                <a:schemeClr val="accent4"/>
              </a:buClr>
              <a:buSzPts val="4800"/>
              <a:buNone/>
              <a:defRPr sz="4800">
                <a:solidFill>
                  <a:schemeClr val="accent4"/>
                </a:solidFill>
              </a:defRPr>
            </a:lvl2pPr>
            <a:lvl3pPr lvl="2" algn="l">
              <a:lnSpc>
                <a:spcPct val="100000"/>
              </a:lnSpc>
              <a:spcBef>
                <a:spcPts val="0"/>
              </a:spcBef>
              <a:spcAft>
                <a:spcPts val="0"/>
              </a:spcAft>
              <a:buClr>
                <a:schemeClr val="accent4"/>
              </a:buClr>
              <a:buSzPts val="4800"/>
              <a:buNone/>
              <a:defRPr sz="4800">
                <a:solidFill>
                  <a:schemeClr val="accent4"/>
                </a:solidFill>
              </a:defRPr>
            </a:lvl3pPr>
            <a:lvl4pPr lvl="3" algn="l">
              <a:lnSpc>
                <a:spcPct val="100000"/>
              </a:lnSpc>
              <a:spcBef>
                <a:spcPts val="0"/>
              </a:spcBef>
              <a:spcAft>
                <a:spcPts val="0"/>
              </a:spcAft>
              <a:buClr>
                <a:schemeClr val="accent4"/>
              </a:buClr>
              <a:buSzPts val="4800"/>
              <a:buNone/>
              <a:defRPr sz="4800">
                <a:solidFill>
                  <a:schemeClr val="accent4"/>
                </a:solidFill>
              </a:defRPr>
            </a:lvl4pPr>
            <a:lvl5pPr lvl="4" algn="l">
              <a:lnSpc>
                <a:spcPct val="100000"/>
              </a:lnSpc>
              <a:spcBef>
                <a:spcPts val="0"/>
              </a:spcBef>
              <a:spcAft>
                <a:spcPts val="0"/>
              </a:spcAft>
              <a:buClr>
                <a:schemeClr val="accent4"/>
              </a:buClr>
              <a:buSzPts val="4800"/>
              <a:buNone/>
              <a:defRPr sz="4800">
                <a:solidFill>
                  <a:schemeClr val="accent4"/>
                </a:solidFill>
              </a:defRPr>
            </a:lvl5pPr>
            <a:lvl6pPr lvl="5" algn="l">
              <a:lnSpc>
                <a:spcPct val="100000"/>
              </a:lnSpc>
              <a:spcBef>
                <a:spcPts val="0"/>
              </a:spcBef>
              <a:spcAft>
                <a:spcPts val="0"/>
              </a:spcAft>
              <a:buClr>
                <a:schemeClr val="accent4"/>
              </a:buClr>
              <a:buSzPts val="4800"/>
              <a:buNone/>
              <a:defRPr sz="4800">
                <a:solidFill>
                  <a:schemeClr val="accent4"/>
                </a:solidFill>
              </a:defRPr>
            </a:lvl6pPr>
            <a:lvl7pPr lvl="6" algn="l">
              <a:lnSpc>
                <a:spcPct val="100000"/>
              </a:lnSpc>
              <a:spcBef>
                <a:spcPts val="0"/>
              </a:spcBef>
              <a:spcAft>
                <a:spcPts val="0"/>
              </a:spcAft>
              <a:buClr>
                <a:schemeClr val="accent4"/>
              </a:buClr>
              <a:buSzPts val="4800"/>
              <a:buNone/>
              <a:defRPr sz="4800">
                <a:solidFill>
                  <a:schemeClr val="accent4"/>
                </a:solidFill>
              </a:defRPr>
            </a:lvl7pPr>
            <a:lvl8pPr lvl="7" algn="l">
              <a:lnSpc>
                <a:spcPct val="100000"/>
              </a:lnSpc>
              <a:spcBef>
                <a:spcPts val="0"/>
              </a:spcBef>
              <a:spcAft>
                <a:spcPts val="0"/>
              </a:spcAft>
              <a:buClr>
                <a:schemeClr val="accent4"/>
              </a:buClr>
              <a:buSzPts val="4800"/>
              <a:buNone/>
              <a:defRPr sz="4800">
                <a:solidFill>
                  <a:schemeClr val="accent4"/>
                </a:solidFill>
              </a:defRPr>
            </a:lvl8pPr>
            <a:lvl9pPr lvl="8" algn="l">
              <a:lnSpc>
                <a:spcPct val="100000"/>
              </a:lnSpc>
              <a:spcBef>
                <a:spcPts val="0"/>
              </a:spcBef>
              <a:spcAft>
                <a:spcPts val="0"/>
              </a:spcAft>
              <a:buClr>
                <a:schemeClr val="accent4"/>
              </a:buClr>
              <a:buSzPts val="4800"/>
              <a:buNone/>
              <a:defRPr sz="4800">
                <a:solidFill>
                  <a:schemeClr val="accent4"/>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100"/>
        <p:cNvGrpSpPr/>
        <p:nvPr/>
      </p:nvGrpSpPr>
      <p:grpSpPr>
        <a:xfrm>
          <a:off x="0" y="0"/>
          <a:ext cx="0" cy="0"/>
          <a:chOff x="0" y="0"/>
          <a:chExt cx="0" cy="0"/>
        </a:xfrm>
      </p:grpSpPr>
      <p:sp>
        <p:nvSpPr>
          <p:cNvPr id="101" name="Google Shape;101;p16"/>
          <p:cNvSpPr/>
          <p:nvPr/>
        </p:nvSpPr>
        <p:spPr>
          <a:xfrm>
            <a:off x="-42160" y="-28110"/>
            <a:ext cx="9217500" cy="5199600"/>
          </a:xfrm>
          <a:prstGeom prst="rect">
            <a:avLst/>
          </a:prstGeom>
          <a:solidFill>
            <a:srgbClr val="364ABF">
              <a:alpha val="8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2" name="Google Shape;102;p16"/>
          <p:cNvSpPr txBox="1">
            <a:spLocks noGrp="1"/>
          </p:cNvSpPr>
          <p:nvPr>
            <p:ph type="title"/>
          </p:nvPr>
        </p:nvSpPr>
        <p:spPr>
          <a:xfrm>
            <a:off x="608024" y="295975"/>
            <a:ext cx="71289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Clr>
                <a:schemeClr val="lt2"/>
              </a:buClr>
              <a:buSzPts val="2800"/>
              <a:buNone/>
              <a:defRPr>
                <a:solidFill>
                  <a:schemeClr val="lt2"/>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03"/>
        <p:cNvGrpSpPr/>
        <p:nvPr/>
      </p:nvGrpSpPr>
      <p:grpSpPr>
        <a:xfrm>
          <a:off x="0" y="0"/>
          <a:ext cx="0" cy="0"/>
          <a:chOff x="0" y="0"/>
          <a:chExt cx="0" cy="0"/>
        </a:xfrm>
      </p:grpSpPr>
      <p:sp>
        <p:nvSpPr>
          <p:cNvPr id="104" name="Google Shape;104;p17"/>
          <p:cNvSpPr/>
          <p:nvPr/>
        </p:nvSpPr>
        <p:spPr>
          <a:xfrm>
            <a:off x="-42160" y="-28110"/>
            <a:ext cx="9217500" cy="5199600"/>
          </a:xfrm>
          <a:prstGeom prst="rect">
            <a:avLst/>
          </a:prstGeom>
          <a:solidFill>
            <a:srgbClr val="364ABF">
              <a:alpha val="8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5" name="Google Shape;105;p17"/>
          <p:cNvSpPr txBox="1">
            <a:spLocks noGrp="1"/>
          </p:cNvSpPr>
          <p:nvPr>
            <p:ph type="title" hasCustomPrompt="1"/>
          </p:nvPr>
        </p:nvSpPr>
        <p:spPr>
          <a:xfrm>
            <a:off x="692058" y="829950"/>
            <a:ext cx="7767600" cy="1963500"/>
          </a:xfrm>
          <a:prstGeom prst="rect">
            <a:avLst/>
          </a:prstGeom>
          <a:noFill/>
          <a:ln>
            <a:noFill/>
          </a:ln>
        </p:spPr>
        <p:txBody>
          <a:bodyPr spcFirstLastPara="1" wrap="square" lIns="91425" tIns="91425" rIns="91425" bIns="91425" anchor="b" anchorCtr="0">
            <a:noAutofit/>
          </a:bodyPr>
          <a:lstStyle>
            <a:lvl1pPr lvl="0" algn="ctr">
              <a:lnSpc>
                <a:spcPct val="100000"/>
              </a:lnSpc>
              <a:spcBef>
                <a:spcPts val="0"/>
              </a:spcBef>
              <a:spcAft>
                <a:spcPts val="0"/>
              </a:spcAft>
              <a:buSzPts val="12000"/>
              <a:buNone/>
              <a:defRPr sz="9800">
                <a:solidFill>
                  <a:schemeClr val="lt2"/>
                </a:solidFill>
              </a:defRPr>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106" name="Google Shape;106;p17"/>
          <p:cNvSpPr txBox="1">
            <a:spLocks noGrp="1"/>
          </p:cNvSpPr>
          <p:nvPr>
            <p:ph type="body" idx="1"/>
          </p:nvPr>
        </p:nvSpPr>
        <p:spPr>
          <a:xfrm>
            <a:off x="2455375" y="3152225"/>
            <a:ext cx="4233300" cy="822300"/>
          </a:xfrm>
          <a:prstGeom prst="rect">
            <a:avLst/>
          </a:prstGeom>
          <a:noFill/>
          <a:ln>
            <a:noFill/>
          </a:ln>
        </p:spPr>
        <p:txBody>
          <a:bodyPr spcFirstLastPara="1" wrap="square" lIns="91425" tIns="91425" rIns="91425" bIns="91425" anchor="t" anchorCtr="0">
            <a:noAutofit/>
          </a:bodyPr>
          <a:lstStyle>
            <a:lvl1pPr marL="457200" lvl="0" indent="-342900" algn="ctr">
              <a:lnSpc>
                <a:spcPct val="115000"/>
              </a:lnSpc>
              <a:spcBef>
                <a:spcPts val="0"/>
              </a:spcBef>
              <a:spcAft>
                <a:spcPts val="0"/>
              </a:spcAft>
              <a:buSzPts val="1800"/>
              <a:buChar char="●"/>
              <a:defRPr>
                <a:solidFill>
                  <a:schemeClr val="accent6"/>
                </a:solidFill>
              </a:defRPr>
            </a:lvl1pPr>
            <a:lvl2pPr marL="914400" lvl="1" indent="-317500" algn="ctr">
              <a:lnSpc>
                <a:spcPct val="115000"/>
              </a:lnSpc>
              <a:spcBef>
                <a:spcPts val="1600"/>
              </a:spcBef>
              <a:spcAft>
                <a:spcPts val="0"/>
              </a:spcAft>
              <a:buSzPts val="1400"/>
              <a:buChar char="○"/>
              <a:defRPr/>
            </a:lvl2pPr>
            <a:lvl3pPr marL="1371600" lvl="2" indent="-317500" algn="ctr">
              <a:lnSpc>
                <a:spcPct val="115000"/>
              </a:lnSpc>
              <a:spcBef>
                <a:spcPts val="1600"/>
              </a:spcBef>
              <a:spcAft>
                <a:spcPts val="0"/>
              </a:spcAft>
              <a:buSzPts val="1400"/>
              <a:buChar char="■"/>
              <a:defRPr/>
            </a:lvl3pPr>
            <a:lvl4pPr marL="1828800" lvl="3" indent="-317500" algn="ctr">
              <a:lnSpc>
                <a:spcPct val="115000"/>
              </a:lnSpc>
              <a:spcBef>
                <a:spcPts val="1600"/>
              </a:spcBef>
              <a:spcAft>
                <a:spcPts val="0"/>
              </a:spcAft>
              <a:buSzPts val="1400"/>
              <a:buChar char="●"/>
              <a:defRPr/>
            </a:lvl4pPr>
            <a:lvl5pPr marL="2286000" lvl="4" indent="-317500" algn="ctr">
              <a:lnSpc>
                <a:spcPct val="115000"/>
              </a:lnSpc>
              <a:spcBef>
                <a:spcPts val="1600"/>
              </a:spcBef>
              <a:spcAft>
                <a:spcPts val="0"/>
              </a:spcAft>
              <a:buSzPts val="1400"/>
              <a:buChar char="○"/>
              <a:defRPr/>
            </a:lvl5pPr>
            <a:lvl6pPr marL="2743200" lvl="5" indent="-317500" algn="ctr">
              <a:lnSpc>
                <a:spcPct val="115000"/>
              </a:lnSpc>
              <a:spcBef>
                <a:spcPts val="1600"/>
              </a:spcBef>
              <a:spcAft>
                <a:spcPts val="0"/>
              </a:spcAft>
              <a:buSzPts val="1400"/>
              <a:buChar char="■"/>
              <a:defRPr/>
            </a:lvl6pPr>
            <a:lvl7pPr marL="3200400" lvl="6" indent="-317500" algn="ctr">
              <a:lnSpc>
                <a:spcPct val="115000"/>
              </a:lnSpc>
              <a:spcBef>
                <a:spcPts val="1600"/>
              </a:spcBef>
              <a:spcAft>
                <a:spcPts val="0"/>
              </a:spcAft>
              <a:buSzPts val="1400"/>
              <a:buChar char="●"/>
              <a:defRPr/>
            </a:lvl7pPr>
            <a:lvl8pPr marL="3657600" lvl="7" indent="-317500" algn="ctr">
              <a:lnSpc>
                <a:spcPct val="115000"/>
              </a:lnSpc>
              <a:spcBef>
                <a:spcPts val="1600"/>
              </a:spcBef>
              <a:spcAft>
                <a:spcPts val="0"/>
              </a:spcAft>
              <a:buSzPts val="1400"/>
              <a:buChar char="○"/>
              <a:defRPr/>
            </a:lvl8pPr>
            <a:lvl9pPr marL="4114800" lvl="8" indent="-317500" algn="ctr">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107"/>
        <p:cNvGrpSpPr/>
        <p:nvPr/>
      </p:nvGrpSpPr>
      <p:grpSpPr>
        <a:xfrm>
          <a:off x="0" y="0"/>
          <a:ext cx="0" cy="0"/>
          <a:chOff x="0" y="0"/>
          <a:chExt cx="0" cy="0"/>
        </a:xfrm>
      </p:grpSpPr>
      <p:sp>
        <p:nvSpPr>
          <p:cNvPr id="108" name="Google Shape;108;p18"/>
          <p:cNvSpPr/>
          <p:nvPr/>
        </p:nvSpPr>
        <p:spPr>
          <a:xfrm>
            <a:off x="-42160" y="-28110"/>
            <a:ext cx="9217500" cy="5199600"/>
          </a:xfrm>
          <a:prstGeom prst="rect">
            <a:avLst/>
          </a:prstGeom>
          <a:solidFill>
            <a:srgbClr val="364ABF">
              <a:alpha val="82352"/>
            </a:srgbClr>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09" name="Google Shape;109;p18"/>
          <p:cNvSpPr txBox="1">
            <a:spLocks noGrp="1"/>
          </p:cNvSpPr>
          <p:nvPr>
            <p:ph type="body" idx="1"/>
          </p:nvPr>
        </p:nvSpPr>
        <p:spPr>
          <a:xfrm>
            <a:off x="608025" y="2185625"/>
            <a:ext cx="3858900" cy="1714800"/>
          </a:xfrm>
          <a:prstGeom prst="rect">
            <a:avLst/>
          </a:prstGeom>
          <a:noFill/>
          <a:ln>
            <a:noFill/>
          </a:ln>
        </p:spPr>
        <p:txBody>
          <a:bodyPr spcFirstLastPara="1" wrap="square" lIns="91425" tIns="91425" rIns="91425" bIns="91425" anchor="t" anchorCtr="0">
            <a:noAutofit/>
          </a:bodyPr>
          <a:lstStyle>
            <a:lvl1pPr marL="457200" lvl="0" indent="-304800" algn="l">
              <a:lnSpc>
                <a:spcPct val="115000"/>
              </a:lnSpc>
              <a:spcBef>
                <a:spcPts val="0"/>
              </a:spcBef>
              <a:spcAft>
                <a:spcPts val="0"/>
              </a:spcAft>
              <a:buSzPts val="1200"/>
              <a:buChar char="●"/>
              <a:defRPr sz="1400">
                <a:solidFill>
                  <a:schemeClr val="lt1"/>
                </a:solidFill>
              </a:defRPr>
            </a:lvl1pPr>
            <a:lvl2pPr marL="914400" lvl="1" indent="-304800" algn="l">
              <a:lnSpc>
                <a:spcPct val="115000"/>
              </a:lnSpc>
              <a:spcBef>
                <a:spcPts val="1600"/>
              </a:spcBef>
              <a:spcAft>
                <a:spcPts val="0"/>
              </a:spcAft>
              <a:buSzPts val="1200"/>
              <a:buChar char="○"/>
              <a:defRPr sz="1200"/>
            </a:lvl2pPr>
            <a:lvl3pPr marL="1371600" lvl="2" indent="-304800" algn="l">
              <a:lnSpc>
                <a:spcPct val="115000"/>
              </a:lnSpc>
              <a:spcBef>
                <a:spcPts val="1600"/>
              </a:spcBef>
              <a:spcAft>
                <a:spcPts val="0"/>
              </a:spcAft>
              <a:buSzPts val="1200"/>
              <a:buChar char="■"/>
              <a:defRPr sz="1200"/>
            </a:lvl3pPr>
            <a:lvl4pPr marL="1828800" lvl="3" indent="-304800" algn="l">
              <a:lnSpc>
                <a:spcPct val="115000"/>
              </a:lnSpc>
              <a:spcBef>
                <a:spcPts val="1600"/>
              </a:spcBef>
              <a:spcAft>
                <a:spcPts val="0"/>
              </a:spcAft>
              <a:buSzPts val="1200"/>
              <a:buChar char="●"/>
              <a:defRPr sz="1200"/>
            </a:lvl4pPr>
            <a:lvl5pPr marL="2286000" lvl="4" indent="-304800" algn="l">
              <a:lnSpc>
                <a:spcPct val="115000"/>
              </a:lnSpc>
              <a:spcBef>
                <a:spcPts val="1600"/>
              </a:spcBef>
              <a:spcAft>
                <a:spcPts val="0"/>
              </a:spcAft>
              <a:buSzPts val="1200"/>
              <a:buChar char="○"/>
              <a:defRPr sz="1200"/>
            </a:lvl5pPr>
            <a:lvl6pPr marL="2743200" lvl="5" indent="-304800" algn="l">
              <a:lnSpc>
                <a:spcPct val="115000"/>
              </a:lnSpc>
              <a:spcBef>
                <a:spcPts val="1600"/>
              </a:spcBef>
              <a:spcAft>
                <a:spcPts val="0"/>
              </a:spcAft>
              <a:buSzPts val="1200"/>
              <a:buChar char="■"/>
              <a:defRPr sz="1200"/>
            </a:lvl6pPr>
            <a:lvl7pPr marL="3200400" lvl="6" indent="-304800" algn="l">
              <a:lnSpc>
                <a:spcPct val="115000"/>
              </a:lnSpc>
              <a:spcBef>
                <a:spcPts val="1600"/>
              </a:spcBef>
              <a:spcAft>
                <a:spcPts val="0"/>
              </a:spcAft>
              <a:buSzPts val="1200"/>
              <a:buChar char="●"/>
              <a:defRPr sz="1200"/>
            </a:lvl7pPr>
            <a:lvl8pPr marL="3657600" lvl="7" indent="-304800" algn="l">
              <a:lnSpc>
                <a:spcPct val="115000"/>
              </a:lnSpc>
              <a:spcBef>
                <a:spcPts val="1600"/>
              </a:spcBef>
              <a:spcAft>
                <a:spcPts val="0"/>
              </a:spcAft>
              <a:buSzPts val="1200"/>
              <a:buChar char="○"/>
              <a:defRPr sz="1200"/>
            </a:lvl8pPr>
            <a:lvl9pPr marL="4114800" lvl="8" indent="-304800" algn="l">
              <a:lnSpc>
                <a:spcPct val="115000"/>
              </a:lnSpc>
              <a:spcBef>
                <a:spcPts val="1600"/>
              </a:spcBef>
              <a:spcAft>
                <a:spcPts val="1600"/>
              </a:spcAft>
              <a:buSzPts val="1200"/>
              <a:buChar char="■"/>
              <a:defRPr sz="1200"/>
            </a:lvl9pPr>
          </a:lstStyle>
          <a:p>
            <a:endParaRPr/>
          </a:p>
        </p:txBody>
      </p:sp>
      <p:sp>
        <p:nvSpPr>
          <p:cNvPr id="110" name="Google Shape;110;p18"/>
          <p:cNvSpPr txBox="1">
            <a:spLocks noGrp="1"/>
          </p:cNvSpPr>
          <p:nvPr>
            <p:ph type="title"/>
          </p:nvPr>
        </p:nvSpPr>
        <p:spPr>
          <a:xfrm>
            <a:off x="608025" y="1273225"/>
            <a:ext cx="38589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solidFill>
                  <a:schemeClr val="lt1"/>
                </a:solidFill>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body 3">
  <p:cSld name="TITLE_AND_BODY_1_2">
    <p:spTree>
      <p:nvGrpSpPr>
        <p:cNvPr id="1" name="Shape 111"/>
        <p:cNvGrpSpPr/>
        <p:nvPr/>
      </p:nvGrpSpPr>
      <p:grpSpPr>
        <a:xfrm>
          <a:off x="0" y="0"/>
          <a:ext cx="0" cy="0"/>
          <a:chOff x="0" y="0"/>
          <a:chExt cx="0" cy="0"/>
        </a:xfrm>
      </p:grpSpPr>
      <p:sp>
        <p:nvSpPr>
          <p:cNvPr id="112" name="Google Shape;112;p19"/>
          <p:cNvSpPr txBox="1">
            <a:spLocks noGrp="1"/>
          </p:cNvSpPr>
          <p:nvPr>
            <p:ph type="title"/>
          </p:nvPr>
        </p:nvSpPr>
        <p:spPr>
          <a:xfrm>
            <a:off x="608025" y="295975"/>
            <a:ext cx="7321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13" name="Google Shape;113;p19"/>
          <p:cNvSpPr txBox="1">
            <a:spLocks noGrp="1"/>
          </p:cNvSpPr>
          <p:nvPr>
            <p:ph type="body" idx="1"/>
          </p:nvPr>
        </p:nvSpPr>
        <p:spPr>
          <a:xfrm>
            <a:off x="713225" y="1631250"/>
            <a:ext cx="3173100" cy="2211300"/>
          </a:xfrm>
          <a:prstGeom prst="rect">
            <a:avLst/>
          </a:prstGeom>
          <a:noFill/>
          <a:ln>
            <a:noFill/>
          </a:ln>
        </p:spPr>
        <p:txBody>
          <a:bodyPr spcFirstLastPara="1" wrap="square" lIns="91425" tIns="91425" rIns="91425" bIns="91425" anchor="ctr" anchorCtr="0">
            <a:noAutofit/>
          </a:bodyPr>
          <a:lstStyle>
            <a:lvl1pPr marL="457200" lvl="0" indent="-342900" algn="r">
              <a:lnSpc>
                <a:spcPct val="115000"/>
              </a:lnSpc>
              <a:spcBef>
                <a:spcPts val="0"/>
              </a:spcBef>
              <a:spcAft>
                <a:spcPts val="0"/>
              </a:spcAft>
              <a:buClr>
                <a:schemeClr val="accent1"/>
              </a:buClr>
              <a:buSzPts val="1800"/>
              <a:buChar char="●"/>
              <a:defRPr sz="1600"/>
            </a:lvl1pPr>
            <a:lvl2pPr marL="914400" lvl="1" indent="-317500" algn="l">
              <a:lnSpc>
                <a:spcPct val="115000"/>
              </a:lnSpc>
              <a:spcBef>
                <a:spcPts val="160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hanks">
  <p:cSld name="CUSTOM_3">
    <p:spTree>
      <p:nvGrpSpPr>
        <p:cNvPr id="1" name="Shape 114"/>
        <p:cNvGrpSpPr/>
        <p:nvPr/>
      </p:nvGrpSpPr>
      <p:grpSpPr>
        <a:xfrm>
          <a:off x="0" y="0"/>
          <a:ext cx="0" cy="0"/>
          <a:chOff x="0" y="0"/>
          <a:chExt cx="0" cy="0"/>
        </a:xfrm>
      </p:grpSpPr>
      <p:sp>
        <p:nvSpPr>
          <p:cNvPr id="115" name="Google Shape;115;p20"/>
          <p:cNvSpPr txBox="1">
            <a:spLocks noGrp="1"/>
          </p:cNvSpPr>
          <p:nvPr>
            <p:ph type="subTitle" idx="1"/>
          </p:nvPr>
        </p:nvSpPr>
        <p:spPr>
          <a:xfrm>
            <a:off x="4992175" y="1870133"/>
            <a:ext cx="3438600" cy="1128600"/>
          </a:xfrm>
          <a:prstGeom prst="rect">
            <a:avLst/>
          </a:prstGeom>
          <a:noFill/>
          <a:ln>
            <a:noFill/>
          </a:ln>
        </p:spPr>
        <p:txBody>
          <a:bodyPr spcFirstLastPara="1" wrap="square" lIns="91425" tIns="91425" rIns="91425" bIns="91425" anchor="t" anchorCtr="0">
            <a:noAutofit/>
          </a:bodyPr>
          <a:lstStyle>
            <a:lvl1pPr lvl="0" algn="r">
              <a:lnSpc>
                <a:spcPct val="100000"/>
              </a:lnSpc>
              <a:spcBef>
                <a:spcPts val="0"/>
              </a:spcBef>
              <a:spcAft>
                <a:spcPts val="0"/>
              </a:spcAft>
              <a:buClr>
                <a:schemeClr val="accent2"/>
              </a:buClr>
              <a:buSzPts val="1600"/>
              <a:buNone/>
              <a:defRPr sz="1600">
                <a:solidFill>
                  <a:schemeClr val="accent2"/>
                </a:solidFill>
              </a:defRPr>
            </a:lvl1pPr>
            <a:lvl2pPr lvl="1" algn="l">
              <a:lnSpc>
                <a:spcPct val="100000"/>
              </a:lnSpc>
              <a:spcBef>
                <a:spcPts val="0"/>
              </a:spcBef>
              <a:spcAft>
                <a:spcPts val="0"/>
              </a:spcAft>
              <a:buClr>
                <a:schemeClr val="accent2"/>
              </a:buClr>
              <a:buSzPts val="1800"/>
              <a:buNone/>
              <a:defRPr sz="1800">
                <a:solidFill>
                  <a:schemeClr val="accent2"/>
                </a:solidFill>
              </a:defRPr>
            </a:lvl2pPr>
            <a:lvl3pPr lvl="2" algn="l">
              <a:lnSpc>
                <a:spcPct val="100000"/>
              </a:lnSpc>
              <a:spcBef>
                <a:spcPts val="0"/>
              </a:spcBef>
              <a:spcAft>
                <a:spcPts val="0"/>
              </a:spcAft>
              <a:buClr>
                <a:schemeClr val="accent2"/>
              </a:buClr>
              <a:buSzPts val="1800"/>
              <a:buNone/>
              <a:defRPr sz="1800">
                <a:solidFill>
                  <a:schemeClr val="accent2"/>
                </a:solidFill>
              </a:defRPr>
            </a:lvl3pPr>
            <a:lvl4pPr lvl="3" algn="l">
              <a:lnSpc>
                <a:spcPct val="100000"/>
              </a:lnSpc>
              <a:spcBef>
                <a:spcPts val="0"/>
              </a:spcBef>
              <a:spcAft>
                <a:spcPts val="0"/>
              </a:spcAft>
              <a:buClr>
                <a:schemeClr val="accent2"/>
              </a:buClr>
              <a:buSzPts val="1800"/>
              <a:buNone/>
              <a:defRPr sz="1800">
                <a:solidFill>
                  <a:schemeClr val="accent2"/>
                </a:solidFill>
              </a:defRPr>
            </a:lvl4pPr>
            <a:lvl5pPr lvl="4" algn="l">
              <a:lnSpc>
                <a:spcPct val="100000"/>
              </a:lnSpc>
              <a:spcBef>
                <a:spcPts val="0"/>
              </a:spcBef>
              <a:spcAft>
                <a:spcPts val="0"/>
              </a:spcAft>
              <a:buClr>
                <a:schemeClr val="accent2"/>
              </a:buClr>
              <a:buSzPts val="1800"/>
              <a:buNone/>
              <a:defRPr sz="1800">
                <a:solidFill>
                  <a:schemeClr val="accent2"/>
                </a:solidFill>
              </a:defRPr>
            </a:lvl5pPr>
            <a:lvl6pPr lvl="5" algn="l">
              <a:lnSpc>
                <a:spcPct val="100000"/>
              </a:lnSpc>
              <a:spcBef>
                <a:spcPts val="0"/>
              </a:spcBef>
              <a:spcAft>
                <a:spcPts val="0"/>
              </a:spcAft>
              <a:buClr>
                <a:schemeClr val="accent2"/>
              </a:buClr>
              <a:buSzPts val="1800"/>
              <a:buNone/>
              <a:defRPr sz="1800">
                <a:solidFill>
                  <a:schemeClr val="accent2"/>
                </a:solidFill>
              </a:defRPr>
            </a:lvl6pPr>
            <a:lvl7pPr lvl="6" algn="l">
              <a:lnSpc>
                <a:spcPct val="100000"/>
              </a:lnSpc>
              <a:spcBef>
                <a:spcPts val="0"/>
              </a:spcBef>
              <a:spcAft>
                <a:spcPts val="0"/>
              </a:spcAft>
              <a:buClr>
                <a:schemeClr val="accent2"/>
              </a:buClr>
              <a:buSzPts val="1800"/>
              <a:buNone/>
              <a:defRPr sz="1800">
                <a:solidFill>
                  <a:schemeClr val="accent2"/>
                </a:solidFill>
              </a:defRPr>
            </a:lvl7pPr>
            <a:lvl8pPr lvl="7" algn="l">
              <a:lnSpc>
                <a:spcPct val="100000"/>
              </a:lnSpc>
              <a:spcBef>
                <a:spcPts val="0"/>
              </a:spcBef>
              <a:spcAft>
                <a:spcPts val="0"/>
              </a:spcAft>
              <a:buClr>
                <a:schemeClr val="accent2"/>
              </a:buClr>
              <a:buSzPts val="1800"/>
              <a:buNone/>
              <a:defRPr sz="1800">
                <a:solidFill>
                  <a:schemeClr val="accent2"/>
                </a:solidFill>
              </a:defRPr>
            </a:lvl8pPr>
            <a:lvl9pPr lvl="8" algn="l">
              <a:lnSpc>
                <a:spcPct val="100000"/>
              </a:lnSpc>
              <a:spcBef>
                <a:spcPts val="0"/>
              </a:spcBef>
              <a:spcAft>
                <a:spcPts val="0"/>
              </a:spcAft>
              <a:buClr>
                <a:schemeClr val="accent2"/>
              </a:buClr>
              <a:buSzPts val="1800"/>
              <a:buNone/>
              <a:defRPr sz="1800">
                <a:solidFill>
                  <a:schemeClr val="accent2"/>
                </a:solidFill>
              </a:defRPr>
            </a:lvl9pPr>
          </a:lstStyle>
          <a:p>
            <a:endParaRPr/>
          </a:p>
        </p:txBody>
      </p:sp>
      <p:sp>
        <p:nvSpPr>
          <p:cNvPr id="116" name="Google Shape;116;p20"/>
          <p:cNvSpPr txBox="1"/>
          <p:nvPr/>
        </p:nvSpPr>
        <p:spPr>
          <a:xfrm>
            <a:off x="4943575" y="3086857"/>
            <a:ext cx="3487200" cy="915000"/>
          </a:xfrm>
          <a:prstGeom prst="rect">
            <a:avLst/>
          </a:prstGeom>
          <a:noFill/>
          <a:ln>
            <a:noFill/>
          </a:ln>
        </p:spPr>
        <p:txBody>
          <a:bodyPr spcFirstLastPara="1" wrap="square" lIns="91425" tIns="91425" rIns="91425" bIns="91425" anchor="t" anchorCtr="0">
            <a:noAutofit/>
          </a:bodyPr>
          <a:lstStyle/>
          <a:p>
            <a:pPr marL="0" marR="0" lvl="0" indent="0" algn="r" rtl="0">
              <a:lnSpc>
                <a:spcPct val="100000"/>
              </a:lnSpc>
              <a:spcBef>
                <a:spcPts val="300"/>
              </a:spcBef>
              <a:spcAft>
                <a:spcPts val="0"/>
              </a:spcAft>
              <a:buClr>
                <a:srgbClr val="000000"/>
              </a:buClr>
              <a:buSzPts val="1200"/>
              <a:buFont typeface="Arial"/>
              <a:buNone/>
            </a:pPr>
            <a:r>
              <a:rPr lang="en" sz="1200" b="0" i="0" u="none" strike="noStrike" cap="none">
                <a:solidFill>
                  <a:schemeClr val="accent2"/>
                </a:solidFill>
                <a:latin typeface="Libre Franklin"/>
                <a:ea typeface="Libre Franklin"/>
                <a:cs typeface="Libre Franklin"/>
                <a:sym typeface="Libre Franklin"/>
              </a:rPr>
              <a:t>CREDITS: This presentation template was created by </a:t>
            </a:r>
            <a:r>
              <a:rPr lang="en" sz="1200" b="0" i="0" u="none" strike="noStrike" cap="none">
                <a:solidFill>
                  <a:schemeClr val="hlink"/>
                </a:solidFill>
                <a:uFill>
                  <a:noFill/>
                </a:uFill>
                <a:latin typeface="Libre Franklin"/>
                <a:ea typeface="Libre Franklin"/>
                <a:cs typeface="Libre Franklin"/>
                <a:sym typeface="Libre Franklin"/>
                <a:hlinkClick r:id="rId2"/>
              </a:rPr>
              <a:t>Slidesgo</a:t>
            </a:r>
            <a:r>
              <a:rPr lang="en" sz="1200" b="0" i="0" u="none" strike="noStrike" cap="none">
                <a:solidFill>
                  <a:schemeClr val="accent2"/>
                </a:solidFill>
                <a:latin typeface="Libre Franklin"/>
                <a:ea typeface="Libre Franklin"/>
                <a:cs typeface="Libre Franklin"/>
                <a:sym typeface="Libre Franklin"/>
              </a:rPr>
              <a:t>, including icons by </a:t>
            </a:r>
            <a:r>
              <a:rPr lang="en" sz="1200" b="0" i="0" u="none" strike="noStrike" cap="none">
                <a:solidFill>
                  <a:schemeClr val="hlink"/>
                </a:solidFill>
                <a:uFill>
                  <a:noFill/>
                </a:uFill>
                <a:latin typeface="Libre Franklin"/>
                <a:ea typeface="Libre Franklin"/>
                <a:cs typeface="Libre Franklin"/>
                <a:sym typeface="Libre Franklin"/>
                <a:hlinkClick r:id="rId3"/>
              </a:rPr>
              <a:t>Flaticon</a:t>
            </a:r>
            <a:r>
              <a:rPr lang="en" sz="1200" b="0" i="0" u="none" strike="noStrike" cap="none">
                <a:solidFill>
                  <a:schemeClr val="accent2"/>
                </a:solidFill>
                <a:latin typeface="Libre Franklin"/>
                <a:ea typeface="Libre Franklin"/>
                <a:cs typeface="Libre Franklin"/>
                <a:sym typeface="Libre Franklin"/>
              </a:rPr>
              <a:t>, infographics &amp; images by </a:t>
            </a:r>
            <a:r>
              <a:rPr lang="en" sz="1200" b="0" i="0" u="none" strike="noStrike" cap="none">
                <a:solidFill>
                  <a:schemeClr val="hlink"/>
                </a:solidFill>
                <a:uFill>
                  <a:noFill/>
                </a:uFill>
                <a:latin typeface="Libre Franklin"/>
                <a:ea typeface="Libre Franklin"/>
                <a:cs typeface="Libre Franklin"/>
                <a:sym typeface="Libre Franklin"/>
                <a:hlinkClick r:id="rId4"/>
              </a:rPr>
              <a:t>Freepik</a:t>
            </a:r>
            <a:r>
              <a:rPr lang="en" sz="1200" b="0" i="0" u="none" strike="noStrike" cap="none">
                <a:solidFill>
                  <a:schemeClr val="accent2"/>
                </a:solidFill>
                <a:latin typeface="Libre Franklin"/>
                <a:ea typeface="Libre Franklin"/>
                <a:cs typeface="Libre Franklin"/>
                <a:sym typeface="Libre Franklin"/>
              </a:rPr>
              <a:t> and illustrations by Stories</a:t>
            </a:r>
            <a:endParaRPr sz="1200" b="0" i="0" u="none" strike="noStrike" cap="none">
              <a:solidFill>
                <a:schemeClr val="accent2"/>
              </a:solidFill>
              <a:latin typeface="Libre Franklin"/>
              <a:ea typeface="Libre Franklin"/>
              <a:cs typeface="Libre Franklin"/>
              <a:sym typeface="Libre Franklin"/>
            </a:endParaRPr>
          </a:p>
        </p:txBody>
      </p:sp>
      <p:sp>
        <p:nvSpPr>
          <p:cNvPr id="117" name="Google Shape;117;p20"/>
          <p:cNvSpPr txBox="1">
            <a:spLocks noGrp="1"/>
          </p:cNvSpPr>
          <p:nvPr>
            <p:ph type="title"/>
          </p:nvPr>
        </p:nvSpPr>
        <p:spPr>
          <a:xfrm>
            <a:off x="4289775" y="804312"/>
            <a:ext cx="4141200" cy="846600"/>
          </a:xfrm>
          <a:prstGeom prst="rect">
            <a:avLst/>
          </a:prstGeom>
          <a:noFill/>
          <a:ln>
            <a:noFill/>
          </a:ln>
        </p:spPr>
        <p:txBody>
          <a:bodyPr spcFirstLastPara="1" wrap="square" lIns="91425" tIns="91425" rIns="91425" bIns="91425" anchor="ctr" anchorCtr="0">
            <a:noAutofit/>
          </a:bodyPr>
          <a:lstStyle>
            <a:lvl1pPr lvl="0" algn="r">
              <a:lnSpc>
                <a:spcPct val="100000"/>
              </a:lnSpc>
              <a:spcBef>
                <a:spcPts val="0"/>
              </a:spcBef>
              <a:spcAft>
                <a:spcPts val="0"/>
              </a:spcAft>
              <a:buSzPts val="2800"/>
              <a:buNone/>
              <a:defRPr sz="6300"/>
            </a:lvl1pPr>
            <a:lvl2pPr lvl="1" algn="r">
              <a:lnSpc>
                <a:spcPct val="100000"/>
              </a:lnSpc>
              <a:spcBef>
                <a:spcPts val="0"/>
              </a:spcBef>
              <a:spcAft>
                <a:spcPts val="0"/>
              </a:spcAft>
              <a:buSzPts val="2800"/>
              <a:buNone/>
              <a:defRPr sz="6300"/>
            </a:lvl2pPr>
            <a:lvl3pPr lvl="2" algn="r">
              <a:lnSpc>
                <a:spcPct val="100000"/>
              </a:lnSpc>
              <a:spcBef>
                <a:spcPts val="0"/>
              </a:spcBef>
              <a:spcAft>
                <a:spcPts val="0"/>
              </a:spcAft>
              <a:buSzPts val="2800"/>
              <a:buNone/>
              <a:defRPr sz="6300"/>
            </a:lvl3pPr>
            <a:lvl4pPr lvl="3" algn="r">
              <a:lnSpc>
                <a:spcPct val="100000"/>
              </a:lnSpc>
              <a:spcBef>
                <a:spcPts val="0"/>
              </a:spcBef>
              <a:spcAft>
                <a:spcPts val="0"/>
              </a:spcAft>
              <a:buSzPts val="2800"/>
              <a:buNone/>
              <a:defRPr sz="6300"/>
            </a:lvl4pPr>
            <a:lvl5pPr lvl="4" algn="r">
              <a:lnSpc>
                <a:spcPct val="100000"/>
              </a:lnSpc>
              <a:spcBef>
                <a:spcPts val="0"/>
              </a:spcBef>
              <a:spcAft>
                <a:spcPts val="0"/>
              </a:spcAft>
              <a:buSzPts val="2800"/>
              <a:buNone/>
              <a:defRPr sz="6300"/>
            </a:lvl5pPr>
            <a:lvl6pPr lvl="5" algn="r">
              <a:lnSpc>
                <a:spcPct val="100000"/>
              </a:lnSpc>
              <a:spcBef>
                <a:spcPts val="0"/>
              </a:spcBef>
              <a:spcAft>
                <a:spcPts val="0"/>
              </a:spcAft>
              <a:buSzPts val="2800"/>
              <a:buNone/>
              <a:defRPr sz="6300"/>
            </a:lvl6pPr>
            <a:lvl7pPr lvl="6" algn="r">
              <a:lnSpc>
                <a:spcPct val="100000"/>
              </a:lnSpc>
              <a:spcBef>
                <a:spcPts val="0"/>
              </a:spcBef>
              <a:spcAft>
                <a:spcPts val="0"/>
              </a:spcAft>
              <a:buSzPts val="2800"/>
              <a:buNone/>
              <a:defRPr sz="6300"/>
            </a:lvl7pPr>
            <a:lvl8pPr lvl="7" algn="r">
              <a:lnSpc>
                <a:spcPct val="100000"/>
              </a:lnSpc>
              <a:spcBef>
                <a:spcPts val="0"/>
              </a:spcBef>
              <a:spcAft>
                <a:spcPts val="0"/>
              </a:spcAft>
              <a:buSzPts val="2800"/>
              <a:buNone/>
              <a:defRPr sz="6300"/>
            </a:lvl8pPr>
            <a:lvl9pPr lvl="8" algn="r">
              <a:lnSpc>
                <a:spcPct val="100000"/>
              </a:lnSpc>
              <a:spcBef>
                <a:spcPts val="0"/>
              </a:spcBef>
              <a:spcAft>
                <a:spcPts val="0"/>
              </a:spcAft>
              <a:buSzPts val="2800"/>
              <a:buNone/>
              <a:defRPr sz="6300"/>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body 2">
  <p:cSld name="TITLE_AND_BODY_1_1">
    <p:spTree>
      <p:nvGrpSpPr>
        <p:cNvPr id="1" name="Shape 118"/>
        <p:cNvGrpSpPr/>
        <p:nvPr/>
      </p:nvGrpSpPr>
      <p:grpSpPr>
        <a:xfrm>
          <a:off x="0" y="0"/>
          <a:ext cx="0" cy="0"/>
          <a:chOff x="0" y="0"/>
          <a:chExt cx="0" cy="0"/>
        </a:xfrm>
      </p:grpSpPr>
      <p:sp>
        <p:nvSpPr>
          <p:cNvPr id="119" name="Google Shape;119;p21"/>
          <p:cNvSpPr txBox="1">
            <a:spLocks noGrp="1"/>
          </p:cNvSpPr>
          <p:nvPr>
            <p:ph type="title"/>
          </p:nvPr>
        </p:nvSpPr>
        <p:spPr>
          <a:xfrm>
            <a:off x="608025" y="295975"/>
            <a:ext cx="7822800" cy="572700"/>
          </a:xfrm>
          <a:prstGeom prst="rect">
            <a:avLst/>
          </a:prstGeom>
          <a:noFill/>
          <a:ln>
            <a:noFill/>
          </a:ln>
        </p:spPr>
        <p:txBody>
          <a:bodyPr spcFirstLastPara="1" wrap="square" lIns="91425" tIns="91425" rIns="91425" bIns="91425" anchor="t" anchorCtr="0">
            <a:no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20" name="Google Shape;120;p21"/>
          <p:cNvSpPr txBox="1">
            <a:spLocks noGrp="1"/>
          </p:cNvSpPr>
          <p:nvPr>
            <p:ph type="body" idx="1"/>
          </p:nvPr>
        </p:nvSpPr>
        <p:spPr>
          <a:xfrm>
            <a:off x="713225" y="1149550"/>
            <a:ext cx="7717500" cy="3416400"/>
          </a:xfrm>
          <a:prstGeom prst="rect">
            <a:avLst/>
          </a:prstGeom>
          <a:noFill/>
          <a:ln>
            <a:noFill/>
          </a:ln>
        </p:spPr>
        <p:txBody>
          <a:bodyPr spcFirstLastPara="1" wrap="square" lIns="91425" tIns="91425" rIns="91425" bIns="91425" anchor="ctr" anchorCtr="0">
            <a:noAutofit/>
          </a:bodyPr>
          <a:lstStyle>
            <a:lvl1pPr marL="457200" marR="50800" lvl="0" indent="-342900" algn="l">
              <a:lnSpc>
                <a:spcPct val="150000"/>
              </a:lnSpc>
              <a:spcBef>
                <a:spcPts val="0"/>
              </a:spcBef>
              <a:spcAft>
                <a:spcPts val="0"/>
              </a:spcAft>
              <a:buClr>
                <a:schemeClr val="accent1"/>
              </a:buClr>
              <a:buSzPts val="1800"/>
              <a:buChar char="●"/>
              <a:defRPr sz="1400">
                <a:latin typeface="Raleway Thin"/>
                <a:ea typeface="Raleway Thin"/>
                <a:cs typeface="Raleway Thin"/>
                <a:sym typeface="Raleway Thin"/>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1600"/>
              </a:spcBef>
              <a:spcAft>
                <a:spcPts val="0"/>
              </a:spcAft>
              <a:buSzPts val="1400"/>
              <a:buChar char="■"/>
              <a:defRPr/>
            </a:lvl3pPr>
            <a:lvl4pPr marL="1828800" lvl="3" indent="-317500" algn="l">
              <a:lnSpc>
                <a:spcPct val="115000"/>
              </a:lnSpc>
              <a:spcBef>
                <a:spcPts val="1600"/>
              </a:spcBef>
              <a:spcAft>
                <a:spcPts val="0"/>
              </a:spcAft>
              <a:buSzPts val="1400"/>
              <a:buChar char="●"/>
              <a:defRPr/>
            </a:lvl4pPr>
            <a:lvl5pPr marL="2286000" lvl="4" indent="-317500" algn="l">
              <a:lnSpc>
                <a:spcPct val="115000"/>
              </a:lnSpc>
              <a:spcBef>
                <a:spcPts val="1600"/>
              </a:spcBef>
              <a:spcAft>
                <a:spcPts val="0"/>
              </a:spcAft>
              <a:buSzPts val="1400"/>
              <a:buChar char="○"/>
              <a:defRPr/>
            </a:lvl5pPr>
            <a:lvl6pPr marL="2743200" lvl="5" indent="-317500" algn="l">
              <a:lnSpc>
                <a:spcPct val="115000"/>
              </a:lnSpc>
              <a:spcBef>
                <a:spcPts val="1600"/>
              </a:spcBef>
              <a:spcAft>
                <a:spcPts val="0"/>
              </a:spcAft>
              <a:buSzPts val="1400"/>
              <a:buChar char="■"/>
              <a:defRPr/>
            </a:lvl6pPr>
            <a:lvl7pPr marL="3200400" lvl="6" indent="-317500" algn="l">
              <a:lnSpc>
                <a:spcPct val="115000"/>
              </a:lnSpc>
              <a:spcBef>
                <a:spcPts val="1600"/>
              </a:spcBef>
              <a:spcAft>
                <a:spcPts val="0"/>
              </a:spcAft>
              <a:buSzPts val="1400"/>
              <a:buChar char="●"/>
              <a:defRPr/>
            </a:lvl7pPr>
            <a:lvl8pPr marL="3657600" lvl="7" indent="-317500" algn="l">
              <a:lnSpc>
                <a:spcPct val="115000"/>
              </a:lnSpc>
              <a:spcBef>
                <a:spcPts val="1600"/>
              </a:spcBef>
              <a:spcAft>
                <a:spcPts val="0"/>
              </a:spcAft>
              <a:buSzPts val="1400"/>
              <a:buChar char="○"/>
              <a:defRPr/>
            </a:lvl8pPr>
            <a:lvl9pPr marL="4114800" lvl="8" indent="-317500" algn="l">
              <a:lnSpc>
                <a:spcPct val="115000"/>
              </a:lnSpc>
              <a:spcBef>
                <a:spcPts val="1600"/>
              </a:spcBef>
              <a:spcAft>
                <a:spcPts val="1600"/>
              </a:spcAft>
              <a:buSzPts val="1400"/>
              <a:buChar char="■"/>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a:effectLst/>
      </p:bgPr>
    </p:bg>
    <p:spTree>
      <p:nvGrpSpPr>
        <p:cNvPr id="1" name="Shape 121"/>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8025" y="295975"/>
            <a:ext cx="7321800" cy="572700"/>
          </a:xfrm>
          <a:prstGeom prst="rect">
            <a:avLst/>
          </a:prstGeom>
          <a:noFill/>
          <a:ln>
            <a:noFill/>
          </a:ln>
        </p:spPr>
        <p:txBody>
          <a:bodyPr spcFirstLastPara="1" wrap="square" lIns="91425" tIns="91425" rIns="91425" bIns="91425" anchor="t" anchorCtr="0">
            <a:noAutofit/>
          </a:bodyPr>
          <a:lstStyle>
            <a:lvl1pPr marR="0" lvl="0" algn="l" rtl="0">
              <a:lnSpc>
                <a:spcPct val="100000"/>
              </a:lnSpc>
              <a:spcBef>
                <a:spcPts val="0"/>
              </a:spcBef>
              <a:spcAft>
                <a:spcPts val="0"/>
              </a:spcAft>
              <a:buClr>
                <a:schemeClr val="accent3"/>
              </a:buClr>
              <a:buSzPts val="2800"/>
              <a:buFont typeface="Raleway"/>
              <a:buNone/>
              <a:defRPr sz="2800" b="1" i="0" u="none" strike="noStrike" cap="none">
                <a:solidFill>
                  <a:schemeClr val="accent3"/>
                </a:solidFill>
                <a:latin typeface="Raleway"/>
                <a:ea typeface="Raleway"/>
                <a:cs typeface="Raleway"/>
                <a:sym typeface="Raleway"/>
              </a:defRPr>
            </a:lvl1pPr>
            <a:lvl2pPr marR="0" lvl="1" algn="l" rtl="0">
              <a:lnSpc>
                <a:spcPct val="100000"/>
              </a:lnSpc>
              <a:spcBef>
                <a:spcPts val="0"/>
              </a:spcBef>
              <a:spcAft>
                <a:spcPts val="0"/>
              </a:spcAft>
              <a:buClr>
                <a:schemeClr val="accent3"/>
              </a:buClr>
              <a:buSzPts val="2800"/>
              <a:buFont typeface="Raleway"/>
              <a:buNone/>
              <a:defRPr sz="2800" b="1" i="0" u="none" strike="noStrike" cap="none">
                <a:solidFill>
                  <a:schemeClr val="accent3"/>
                </a:solidFill>
                <a:latin typeface="Raleway"/>
                <a:ea typeface="Raleway"/>
                <a:cs typeface="Raleway"/>
                <a:sym typeface="Raleway"/>
              </a:defRPr>
            </a:lvl2pPr>
            <a:lvl3pPr marR="0" lvl="2" algn="l" rtl="0">
              <a:lnSpc>
                <a:spcPct val="100000"/>
              </a:lnSpc>
              <a:spcBef>
                <a:spcPts val="0"/>
              </a:spcBef>
              <a:spcAft>
                <a:spcPts val="0"/>
              </a:spcAft>
              <a:buClr>
                <a:schemeClr val="accent3"/>
              </a:buClr>
              <a:buSzPts val="2800"/>
              <a:buFont typeface="Raleway"/>
              <a:buNone/>
              <a:defRPr sz="2800" b="1" i="0" u="none" strike="noStrike" cap="none">
                <a:solidFill>
                  <a:schemeClr val="accent3"/>
                </a:solidFill>
                <a:latin typeface="Raleway"/>
                <a:ea typeface="Raleway"/>
                <a:cs typeface="Raleway"/>
                <a:sym typeface="Raleway"/>
              </a:defRPr>
            </a:lvl3pPr>
            <a:lvl4pPr marR="0" lvl="3" algn="l" rtl="0">
              <a:lnSpc>
                <a:spcPct val="100000"/>
              </a:lnSpc>
              <a:spcBef>
                <a:spcPts val="0"/>
              </a:spcBef>
              <a:spcAft>
                <a:spcPts val="0"/>
              </a:spcAft>
              <a:buClr>
                <a:schemeClr val="accent3"/>
              </a:buClr>
              <a:buSzPts val="2800"/>
              <a:buFont typeface="Raleway"/>
              <a:buNone/>
              <a:defRPr sz="2800" b="1" i="0" u="none" strike="noStrike" cap="none">
                <a:solidFill>
                  <a:schemeClr val="accent3"/>
                </a:solidFill>
                <a:latin typeface="Raleway"/>
                <a:ea typeface="Raleway"/>
                <a:cs typeface="Raleway"/>
                <a:sym typeface="Raleway"/>
              </a:defRPr>
            </a:lvl4pPr>
            <a:lvl5pPr marR="0" lvl="4" algn="l" rtl="0">
              <a:lnSpc>
                <a:spcPct val="100000"/>
              </a:lnSpc>
              <a:spcBef>
                <a:spcPts val="0"/>
              </a:spcBef>
              <a:spcAft>
                <a:spcPts val="0"/>
              </a:spcAft>
              <a:buClr>
                <a:schemeClr val="accent3"/>
              </a:buClr>
              <a:buSzPts val="2800"/>
              <a:buFont typeface="Raleway"/>
              <a:buNone/>
              <a:defRPr sz="2800" b="1" i="0" u="none" strike="noStrike" cap="none">
                <a:solidFill>
                  <a:schemeClr val="accent3"/>
                </a:solidFill>
                <a:latin typeface="Raleway"/>
                <a:ea typeface="Raleway"/>
                <a:cs typeface="Raleway"/>
                <a:sym typeface="Raleway"/>
              </a:defRPr>
            </a:lvl5pPr>
            <a:lvl6pPr marR="0" lvl="5" algn="l" rtl="0">
              <a:lnSpc>
                <a:spcPct val="100000"/>
              </a:lnSpc>
              <a:spcBef>
                <a:spcPts val="0"/>
              </a:spcBef>
              <a:spcAft>
                <a:spcPts val="0"/>
              </a:spcAft>
              <a:buClr>
                <a:schemeClr val="accent3"/>
              </a:buClr>
              <a:buSzPts val="2800"/>
              <a:buFont typeface="Raleway"/>
              <a:buNone/>
              <a:defRPr sz="2800" b="1" i="0" u="none" strike="noStrike" cap="none">
                <a:solidFill>
                  <a:schemeClr val="accent3"/>
                </a:solidFill>
                <a:latin typeface="Raleway"/>
                <a:ea typeface="Raleway"/>
                <a:cs typeface="Raleway"/>
                <a:sym typeface="Raleway"/>
              </a:defRPr>
            </a:lvl6pPr>
            <a:lvl7pPr marR="0" lvl="6" algn="l" rtl="0">
              <a:lnSpc>
                <a:spcPct val="100000"/>
              </a:lnSpc>
              <a:spcBef>
                <a:spcPts val="0"/>
              </a:spcBef>
              <a:spcAft>
                <a:spcPts val="0"/>
              </a:spcAft>
              <a:buClr>
                <a:schemeClr val="accent3"/>
              </a:buClr>
              <a:buSzPts val="2800"/>
              <a:buFont typeface="Raleway"/>
              <a:buNone/>
              <a:defRPr sz="2800" b="1" i="0" u="none" strike="noStrike" cap="none">
                <a:solidFill>
                  <a:schemeClr val="accent3"/>
                </a:solidFill>
                <a:latin typeface="Raleway"/>
                <a:ea typeface="Raleway"/>
                <a:cs typeface="Raleway"/>
                <a:sym typeface="Raleway"/>
              </a:defRPr>
            </a:lvl7pPr>
            <a:lvl8pPr marR="0" lvl="7" algn="l" rtl="0">
              <a:lnSpc>
                <a:spcPct val="100000"/>
              </a:lnSpc>
              <a:spcBef>
                <a:spcPts val="0"/>
              </a:spcBef>
              <a:spcAft>
                <a:spcPts val="0"/>
              </a:spcAft>
              <a:buClr>
                <a:schemeClr val="accent3"/>
              </a:buClr>
              <a:buSzPts val="2800"/>
              <a:buFont typeface="Raleway"/>
              <a:buNone/>
              <a:defRPr sz="2800" b="1" i="0" u="none" strike="noStrike" cap="none">
                <a:solidFill>
                  <a:schemeClr val="accent3"/>
                </a:solidFill>
                <a:latin typeface="Raleway"/>
                <a:ea typeface="Raleway"/>
                <a:cs typeface="Raleway"/>
                <a:sym typeface="Raleway"/>
              </a:defRPr>
            </a:lvl8pPr>
            <a:lvl9pPr marR="0" lvl="8" algn="l" rtl="0">
              <a:lnSpc>
                <a:spcPct val="100000"/>
              </a:lnSpc>
              <a:spcBef>
                <a:spcPts val="0"/>
              </a:spcBef>
              <a:spcAft>
                <a:spcPts val="0"/>
              </a:spcAft>
              <a:buClr>
                <a:schemeClr val="accent3"/>
              </a:buClr>
              <a:buSzPts val="2800"/>
              <a:buFont typeface="Raleway"/>
              <a:buNone/>
              <a:defRPr sz="2800" b="1" i="0" u="none" strike="noStrike" cap="none">
                <a:solidFill>
                  <a:schemeClr val="accent3"/>
                </a:solidFill>
                <a:latin typeface="Raleway"/>
                <a:ea typeface="Raleway"/>
                <a:cs typeface="Raleway"/>
                <a:sym typeface="Raleway"/>
              </a:defRPr>
            </a:lvl9pPr>
          </a:lstStyle>
          <a:p>
            <a:endParaRPr/>
          </a:p>
        </p:txBody>
      </p:sp>
      <p:sp>
        <p:nvSpPr>
          <p:cNvPr id="7" name="Google Shape;7;p1"/>
          <p:cNvSpPr txBox="1">
            <a:spLocks noGrp="1"/>
          </p:cNvSpPr>
          <p:nvPr>
            <p:ph type="body" idx="1"/>
          </p:nvPr>
        </p:nvSpPr>
        <p:spPr>
          <a:xfrm>
            <a:off x="713225" y="1149550"/>
            <a:ext cx="8119200" cy="3416400"/>
          </a:xfrm>
          <a:prstGeom prst="rect">
            <a:avLst/>
          </a:prstGeom>
          <a:noFill/>
          <a:ln>
            <a:noFill/>
          </a:ln>
        </p:spPr>
        <p:txBody>
          <a:bodyPr spcFirstLastPara="1" wrap="square" lIns="91425" tIns="91425" rIns="91425" bIns="91425" anchor="t" anchorCtr="0">
            <a:noAutofit/>
          </a:bodyPr>
          <a:lstStyle>
            <a:lvl1pPr marL="457200" marR="0" lvl="0" indent="-342900" algn="l" rtl="0">
              <a:lnSpc>
                <a:spcPct val="115000"/>
              </a:lnSpc>
              <a:spcBef>
                <a:spcPts val="0"/>
              </a:spcBef>
              <a:spcAft>
                <a:spcPts val="0"/>
              </a:spcAft>
              <a:buClr>
                <a:schemeClr val="dk2"/>
              </a:buClr>
              <a:buSzPts val="1800"/>
              <a:buFont typeface="Raleway"/>
              <a:buChar char="●"/>
              <a:defRPr sz="1800" b="0" i="0" u="none" strike="noStrike" cap="none">
                <a:solidFill>
                  <a:schemeClr val="dk2"/>
                </a:solidFill>
                <a:latin typeface="Raleway"/>
                <a:ea typeface="Raleway"/>
                <a:cs typeface="Raleway"/>
                <a:sym typeface="Raleway"/>
              </a:defRPr>
            </a:lvl1pPr>
            <a:lvl2pPr marL="914400" marR="0" lvl="1" indent="-317500" algn="l" rtl="0">
              <a:lnSpc>
                <a:spcPct val="115000"/>
              </a:lnSpc>
              <a:spcBef>
                <a:spcPts val="1600"/>
              </a:spcBef>
              <a:spcAft>
                <a:spcPts val="0"/>
              </a:spcAft>
              <a:buClr>
                <a:schemeClr val="dk2"/>
              </a:buClr>
              <a:buSzPts val="1400"/>
              <a:buFont typeface="Raleway"/>
              <a:buChar char="○"/>
              <a:defRPr sz="1400" b="0" i="0" u="none" strike="noStrike" cap="none">
                <a:solidFill>
                  <a:schemeClr val="dk2"/>
                </a:solidFill>
                <a:latin typeface="Raleway"/>
                <a:ea typeface="Raleway"/>
                <a:cs typeface="Raleway"/>
                <a:sym typeface="Raleway"/>
              </a:defRPr>
            </a:lvl2pPr>
            <a:lvl3pPr marL="1371600" marR="0" lvl="2" indent="-317500" algn="l" rtl="0">
              <a:lnSpc>
                <a:spcPct val="115000"/>
              </a:lnSpc>
              <a:spcBef>
                <a:spcPts val="1600"/>
              </a:spcBef>
              <a:spcAft>
                <a:spcPts val="0"/>
              </a:spcAft>
              <a:buClr>
                <a:schemeClr val="dk2"/>
              </a:buClr>
              <a:buSzPts val="1400"/>
              <a:buFont typeface="Raleway"/>
              <a:buChar char="■"/>
              <a:defRPr sz="1400" b="0" i="0" u="none" strike="noStrike" cap="none">
                <a:solidFill>
                  <a:schemeClr val="dk2"/>
                </a:solidFill>
                <a:latin typeface="Raleway"/>
                <a:ea typeface="Raleway"/>
                <a:cs typeface="Raleway"/>
                <a:sym typeface="Raleway"/>
              </a:defRPr>
            </a:lvl3pPr>
            <a:lvl4pPr marL="1828800" marR="0" lvl="3" indent="-317500" algn="l" rtl="0">
              <a:lnSpc>
                <a:spcPct val="115000"/>
              </a:lnSpc>
              <a:spcBef>
                <a:spcPts val="1600"/>
              </a:spcBef>
              <a:spcAft>
                <a:spcPts val="0"/>
              </a:spcAft>
              <a:buClr>
                <a:schemeClr val="dk2"/>
              </a:buClr>
              <a:buSzPts val="1400"/>
              <a:buFont typeface="Raleway"/>
              <a:buChar char="●"/>
              <a:defRPr sz="1400" b="0" i="0" u="none" strike="noStrike" cap="none">
                <a:solidFill>
                  <a:schemeClr val="dk2"/>
                </a:solidFill>
                <a:latin typeface="Raleway"/>
                <a:ea typeface="Raleway"/>
                <a:cs typeface="Raleway"/>
                <a:sym typeface="Raleway"/>
              </a:defRPr>
            </a:lvl4pPr>
            <a:lvl5pPr marL="2286000" marR="0" lvl="4" indent="-317500" algn="l" rtl="0">
              <a:lnSpc>
                <a:spcPct val="115000"/>
              </a:lnSpc>
              <a:spcBef>
                <a:spcPts val="1600"/>
              </a:spcBef>
              <a:spcAft>
                <a:spcPts val="0"/>
              </a:spcAft>
              <a:buClr>
                <a:schemeClr val="dk2"/>
              </a:buClr>
              <a:buSzPts val="1400"/>
              <a:buFont typeface="Raleway"/>
              <a:buChar char="○"/>
              <a:defRPr sz="1400" b="0" i="0" u="none" strike="noStrike" cap="none">
                <a:solidFill>
                  <a:schemeClr val="dk2"/>
                </a:solidFill>
                <a:latin typeface="Raleway"/>
                <a:ea typeface="Raleway"/>
                <a:cs typeface="Raleway"/>
                <a:sym typeface="Raleway"/>
              </a:defRPr>
            </a:lvl5pPr>
            <a:lvl6pPr marL="2743200" marR="0" lvl="5" indent="-317500" algn="l" rtl="0">
              <a:lnSpc>
                <a:spcPct val="115000"/>
              </a:lnSpc>
              <a:spcBef>
                <a:spcPts val="1600"/>
              </a:spcBef>
              <a:spcAft>
                <a:spcPts val="0"/>
              </a:spcAft>
              <a:buClr>
                <a:schemeClr val="dk2"/>
              </a:buClr>
              <a:buSzPts val="1400"/>
              <a:buFont typeface="Raleway"/>
              <a:buChar char="■"/>
              <a:defRPr sz="1400" b="0" i="0" u="none" strike="noStrike" cap="none">
                <a:solidFill>
                  <a:schemeClr val="dk2"/>
                </a:solidFill>
                <a:latin typeface="Raleway"/>
                <a:ea typeface="Raleway"/>
                <a:cs typeface="Raleway"/>
                <a:sym typeface="Raleway"/>
              </a:defRPr>
            </a:lvl6pPr>
            <a:lvl7pPr marL="3200400" marR="0" lvl="6" indent="-317500" algn="l" rtl="0">
              <a:lnSpc>
                <a:spcPct val="115000"/>
              </a:lnSpc>
              <a:spcBef>
                <a:spcPts val="1600"/>
              </a:spcBef>
              <a:spcAft>
                <a:spcPts val="0"/>
              </a:spcAft>
              <a:buClr>
                <a:schemeClr val="dk2"/>
              </a:buClr>
              <a:buSzPts val="1400"/>
              <a:buFont typeface="Raleway"/>
              <a:buChar char="●"/>
              <a:defRPr sz="1400" b="0" i="0" u="none" strike="noStrike" cap="none">
                <a:solidFill>
                  <a:schemeClr val="dk2"/>
                </a:solidFill>
                <a:latin typeface="Raleway"/>
                <a:ea typeface="Raleway"/>
                <a:cs typeface="Raleway"/>
                <a:sym typeface="Raleway"/>
              </a:defRPr>
            </a:lvl7pPr>
            <a:lvl8pPr marL="3657600" marR="0" lvl="7" indent="-317500" algn="l" rtl="0">
              <a:lnSpc>
                <a:spcPct val="115000"/>
              </a:lnSpc>
              <a:spcBef>
                <a:spcPts val="1600"/>
              </a:spcBef>
              <a:spcAft>
                <a:spcPts val="0"/>
              </a:spcAft>
              <a:buClr>
                <a:schemeClr val="dk2"/>
              </a:buClr>
              <a:buSzPts val="1400"/>
              <a:buFont typeface="Raleway"/>
              <a:buChar char="○"/>
              <a:defRPr sz="1400" b="0" i="0" u="none" strike="noStrike" cap="none">
                <a:solidFill>
                  <a:schemeClr val="dk2"/>
                </a:solidFill>
                <a:latin typeface="Raleway"/>
                <a:ea typeface="Raleway"/>
                <a:cs typeface="Raleway"/>
                <a:sym typeface="Raleway"/>
              </a:defRPr>
            </a:lvl8pPr>
            <a:lvl9pPr marL="4114800" marR="0" lvl="8" indent="-317500" algn="l" rtl="0">
              <a:lnSpc>
                <a:spcPct val="115000"/>
              </a:lnSpc>
              <a:spcBef>
                <a:spcPts val="1600"/>
              </a:spcBef>
              <a:spcAft>
                <a:spcPts val="1600"/>
              </a:spcAft>
              <a:buClr>
                <a:schemeClr val="dk2"/>
              </a:buClr>
              <a:buSzPts val="1400"/>
              <a:buFont typeface="Raleway"/>
              <a:buChar char="■"/>
              <a:defRPr sz="1400" b="0" i="0" u="none" strike="noStrike" cap="none">
                <a:solidFill>
                  <a:schemeClr val="dk2"/>
                </a:solidFill>
                <a:latin typeface="Raleway"/>
                <a:ea typeface="Raleway"/>
                <a:cs typeface="Raleway"/>
                <a:sym typeface="Raleway"/>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ncbi.nlm.nih.gov/books/NBK526054/"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hyperlink" Target="https://ojin.nursingworld.org/MainMenuCategories/ANAMarketplace/ANAPeriodicals/OJIN/TableofContents/Vol-20-2015/No2-May-2015/The-Nursing-Code-of-Ethics-Its-Value-Its-History.html" TargetMode="External"/><Relationship Id="rId4" Type="http://schemas.openxmlformats.org/officeDocument/2006/relationships/hyperlink" Target="https://www.waldenu.edu/programs/nursing/resource/understanding-the-nursing-code-of-ethics-part-on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3"/>
          <p:cNvSpPr txBox="1">
            <a:spLocks noGrp="1"/>
          </p:cNvSpPr>
          <p:nvPr>
            <p:ph type="ctrTitle"/>
          </p:nvPr>
        </p:nvSpPr>
        <p:spPr>
          <a:xfrm>
            <a:off x="577275" y="613150"/>
            <a:ext cx="4228500" cy="16935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CODE OF ETHICS FOR NURSES</a:t>
            </a:r>
            <a:endParaRPr/>
          </a:p>
        </p:txBody>
      </p:sp>
      <p:sp>
        <p:nvSpPr>
          <p:cNvPr id="127" name="Google Shape;127;p23"/>
          <p:cNvSpPr txBox="1">
            <a:spLocks noGrp="1"/>
          </p:cNvSpPr>
          <p:nvPr>
            <p:ph type="subTitle" idx="1"/>
          </p:nvPr>
        </p:nvSpPr>
        <p:spPr>
          <a:xfrm>
            <a:off x="577266" y="3046977"/>
            <a:ext cx="3891900" cy="792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i="1">
                <a:solidFill>
                  <a:srgbClr val="1C4587"/>
                </a:solidFill>
              </a:rPr>
              <a:t>American Nurses Association</a:t>
            </a:r>
            <a:endParaRPr i="1">
              <a:solidFill>
                <a:srgbClr val="0B3B88"/>
              </a:solidFill>
            </a:endParaRPr>
          </a:p>
        </p:txBody>
      </p:sp>
      <p:pic>
        <p:nvPicPr>
          <p:cNvPr id="128" name="Google Shape;128;p23"/>
          <p:cNvPicPr preferRelativeResize="0"/>
          <p:nvPr/>
        </p:nvPicPr>
        <p:blipFill>
          <a:blip r:embed="rId3">
            <a:alphaModFix/>
          </a:blip>
          <a:stretch>
            <a:fillRect/>
          </a:stretch>
        </p:blipFill>
        <p:spPr>
          <a:xfrm>
            <a:off x="4212875" y="0"/>
            <a:ext cx="4943375" cy="5143499"/>
          </a:xfrm>
          <a:prstGeom prst="rect">
            <a:avLst/>
          </a:prstGeom>
          <a:noFill/>
          <a:ln>
            <a:noFill/>
          </a:ln>
        </p:spPr>
      </p:pic>
      <p:pic>
        <p:nvPicPr>
          <p:cNvPr id="129" name="Google Shape;129;p23"/>
          <p:cNvPicPr preferRelativeResize="0"/>
          <p:nvPr/>
        </p:nvPicPr>
        <p:blipFill>
          <a:blip r:embed="rId4">
            <a:alphaModFix/>
          </a:blip>
          <a:stretch>
            <a:fillRect/>
          </a:stretch>
        </p:blipFill>
        <p:spPr>
          <a:xfrm>
            <a:off x="667900" y="3659775"/>
            <a:ext cx="3018025" cy="3756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4C2F4"/>
        </a:solidFill>
        <a:effectLst/>
      </p:bgPr>
    </p:bg>
    <p:spTree>
      <p:nvGrpSpPr>
        <p:cNvPr id="1" name="Shape 133"/>
        <p:cNvGrpSpPr/>
        <p:nvPr/>
      </p:nvGrpSpPr>
      <p:grpSpPr>
        <a:xfrm>
          <a:off x="0" y="0"/>
          <a:ext cx="0" cy="0"/>
          <a:chOff x="0" y="0"/>
          <a:chExt cx="0" cy="0"/>
        </a:xfrm>
      </p:grpSpPr>
      <p:sp>
        <p:nvSpPr>
          <p:cNvPr id="134" name="Google Shape;134;p24"/>
          <p:cNvSpPr txBox="1">
            <a:spLocks noGrp="1"/>
          </p:cNvSpPr>
          <p:nvPr>
            <p:ph type="title"/>
          </p:nvPr>
        </p:nvSpPr>
        <p:spPr>
          <a:xfrm>
            <a:off x="608025" y="295975"/>
            <a:ext cx="7321800" cy="572700"/>
          </a:xfrm>
          <a:prstGeom prst="rect">
            <a:avLst/>
          </a:prstGeom>
          <a:effectLst>
            <a:outerShdw blurRad="57150" dist="19050" dir="5400000" algn="bl" rotWithShape="0">
              <a:srgbClr val="00FFFF">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000"/>
              <a:t>Provision 3</a:t>
            </a:r>
            <a:endParaRPr sz="3000"/>
          </a:p>
        </p:txBody>
      </p:sp>
      <p:sp>
        <p:nvSpPr>
          <p:cNvPr id="135" name="Google Shape;135;p24"/>
          <p:cNvSpPr txBox="1">
            <a:spLocks noGrp="1"/>
          </p:cNvSpPr>
          <p:nvPr>
            <p:ph type="body" idx="1"/>
          </p:nvPr>
        </p:nvSpPr>
        <p:spPr>
          <a:xfrm>
            <a:off x="713225" y="1210025"/>
            <a:ext cx="7717500" cy="3356100"/>
          </a:xfrm>
          <a:prstGeom prst="rect">
            <a:avLst/>
          </a:prstGeom>
        </p:spPr>
        <p:txBody>
          <a:bodyPr spcFirstLastPara="1" wrap="square" lIns="91425" tIns="91425" rIns="91425" bIns="91425" anchor="t" anchorCtr="0">
            <a:noAutofit/>
          </a:bodyPr>
          <a:lstStyle/>
          <a:p>
            <a:pPr marL="457200" lvl="0" indent="-355600" algn="l" rtl="0">
              <a:lnSpc>
                <a:spcPct val="200000"/>
              </a:lnSpc>
              <a:spcBef>
                <a:spcPts val="0"/>
              </a:spcBef>
              <a:spcAft>
                <a:spcPts val="0"/>
              </a:spcAft>
              <a:buClr>
                <a:srgbClr val="FF9900"/>
              </a:buClr>
              <a:buSzPts val="2000"/>
              <a:buChar char="●"/>
            </a:pPr>
            <a:r>
              <a:rPr lang="en" sz="1800">
                <a:solidFill>
                  <a:schemeClr val="accent3"/>
                </a:solidFill>
              </a:rPr>
              <a:t>The nurse promotes, advocates for, and protects the rights, health, and safety of the patient.</a:t>
            </a:r>
            <a:endParaRPr sz="1800">
              <a:solidFill>
                <a:schemeClr val="accent3"/>
              </a:solidFill>
            </a:endParaRPr>
          </a:p>
          <a:p>
            <a:pPr marL="457200" lvl="0" indent="-355600" algn="l" rtl="0">
              <a:lnSpc>
                <a:spcPct val="200000"/>
              </a:lnSpc>
              <a:spcBef>
                <a:spcPts val="0"/>
              </a:spcBef>
              <a:spcAft>
                <a:spcPts val="0"/>
              </a:spcAft>
              <a:buClr>
                <a:srgbClr val="FF9900"/>
              </a:buClr>
              <a:buSzPts val="2000"/>
              <a:buChar char="●"/>
            </a:pPr>
            <a:r>
              <a:rPr lang="en" sz="1800">
                <a:solidFill>
                  <a:schemeClr val="accent3"/>
                </a:solidFill>
              </a:rPr>
              <a:t>The following principles are under this provision:</a:t>
            </a:r>
            <a:endParaRPr sz="1800">
              <a:solidFill>
                <a:schemeClr val="accent3"/>
              </a:solidFill>
            </a:endParaRPr>
          </a:p>
          <a:p>
            <a:pPr marL="914400" lvl="1" indent="-342900" algn="l" rtl="0">
              <a:lnSpc>
                <a:spcPct val="200000"/>
              </a:lnSpc>
              <a:spcBef>
                <a:spcPts val="0"/>
              </a:spcBef>
              <a:spcAft>
                <a:spcPts val="0"/>
              </a:spcAft>
              <a:buClr>
                <a:srgbClr val="E69138"/>
              </a:buClr>
              <a:buSzPts val="1800"/>
              <a:buChar char="○"/>
            </a:pPr>
            <a:r>
              <a:rPr lang="en" sz="1800">
                <a:solidFill>
                  <a:schemeClr val="accent3"/>
                </a:solidFill>
              </a:rPr>
              <a:t>Protection of privacy and confidentiality</a:t>
            </a:r>
            <a:endParaRPr sz="1800">
              <a:solidFill>
                <a:schemeClr val="accent3"/>
              </a:solidFill>
            </a:endParaRPr>
          </a:p>
          <a:p>
            <a:pPr marL="914400" lvl="1" indent="-342900" algn="l" rtl="0">
              <a:lnSpc>
                <a:spcPct val="200000"/>
              </a:lnSpc>
              <a:spcBef>
                <a:spcPts val="0"/>
              </a:spcBef>
              <a:spcAft>
                <a:spcPts val="0"/>
              </a:spcAft>
              <a:buClr>
                <a:srgbClr val="E69138"/>
              </a:buClr>
              <a:buSzPts val="1800"/>
              <a:buChar char="○"/>
            </a:pPr>
            <a:r>
              <a:rPr lang="en" sz="1800">
                <a:solidFill>
                  <a:schemeClr val="accent3"/>
                </a:solidFill>
              </a:rPr>
              <a:t>Human participants in research</a:t>
            </a:r>
            <a:endParaRPr sz="1800">
              <a:solidFill>
                <a:schemeClr val="accent3"/>
              </a:solidFill>
            </a:endParaRPr>
          </a:p>
          <a:p>
            <a:pPr marL="914400" lvl="0" indent="0" algn="l" rtl="0">
              <a:lnSpc>
                <a:spcPct val="200000"/>
              </a:lnSpc>
              <a:spcBef>
                <a:spcPts val="0"/>
              </a:spcBef>
              <a:spcAft>
                <a:spcPts val="0"/>
              </a:spcAft>
              <a:buNone/>
            </a:pPr>
            <a:endParaRPr sz="1800">
              <a:solidFill>
                <a:schemeClr val="accent3"/>
              </a:solidFill>
            </a:endParaRPr>
          </a:p>
          <a:p>
            <a:pPr marL="0" lvl="0" indent="0" algn="l" rtl="0">
              <a:spcBef>
                <a:spcPts val="0"/>
              </a:spcBef>
              <a:spcAft>
                <a:spcPts val="0"/>
              </a:spcAft>
              <a:buNone/>
            </a:pPr>
            <a:endParaRPr>
              <a:solidFill>
                <a:schemeClr val="accent4"/>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sp>
        <p:nvSpPr>
          <p:cNvPr id="140" name="Google Shape;140;p25"/>
          <p:cNvSpPr txBox="1">
            <a:spLocks noGrp="1"/>
          </p:cNvSpPr>
          <p:nvPr>
            <p:ph type="title"/>
          </p:nvPr>
        </p:nvSpPr>
        <p:spPr>
          <a:xfrm>
            <a:off x="608025" y="295975"/>
            <a:ext cx="7321800" cy="572700"/>
          </a:xfrm>
          <a:prstGeom prst="rect">
            <a:avLst/>
          </a:prstGeom>
          <a:effectLst>
            <a:outerShdw blurRad="57150" dist="19050" dir="5400000" algn="bl" rotWithShape="0">
              <a:srgbClr val="FF9900">
                <a:alpha val="50000"/>
              </a:srgbClr>
            </a:outerShdw>
          </a:effectLst>
        </p:spPr>
        <p:txBody>
          <a:bodyPr spcFirstLastPara="1" wrap="square" lIns="91425" tIns="91425" rIns="91425" bIns="91425" anchor="t" anchorCtr="0">
            <a:noAutofit/>
          </a:bodyPr>
          <a:lstStyle/>
          <a:p>
            <a:pPr marL="914400" lvl="0" indent="0" algn="l" rtl="0">
              <a:spcBef>
                <a:spcPts val="0"/>
              </a:spcBef>
              <a:spcAft>
                <a:spcPts val="0"/>
              </a:spcAft>
              <a:buNone/>
            </a:pPr>
            <a:r>
              <a:rPr lang="en" sz="3000"/>
              <a:t>Provision 3</a:t>
            </a:r>
            <a:endParaRPr sz="3000"/>
          </a:p>
        </p:txBody>
      </p:sp>
      <p:sp>
        <p:nvSpPr>
          <p:cNvPr id="141" name="Google Shape;141;p25"/>
          <p:cNvSpPr txBox="1">
            <a:spLocks noGrp="1"/>
          </p:cNvSpPr>
          <p:nvPr>
            <p:ph type="body" idx="1"/>
          </p:nvPr>
        </p:nvSpPr>
        <p:spPr>
          <a:xfrm>
            <a:off x="713225" y="1149550"/>
            <a:ext cx="7717500" cy="3416400"/>
          </a:xfrm>
          <a:prstGeom prst="rect">
            <a:avLst/>
          </a:prstGeom>
        </p:spPr>
        <p:txBody>
          <a:bodyPr spcFirstLastPara="1" wrap="square" lIns="91425" tIns="91425" rIns="91425" bIns="91425" anchor="t" anchorCtr="0">
            <a:noAutofit/>
          </a:bodyPr>
          <a:lstStyle/>
          <a:p>
            <a:pPr marL="914400" lvl="1" indent="-342900" algn="l" rtl="0">
              <a:lnSpc>
                <a:spcPct val="200000"/>
              </a:lnSpc>
              <a:spcBef>
                <a:spcPts val="1600"/>
              </a:spcBef>
              <a:spcAft>
                <a:spcPts val="0"/>
              </a:spcAft>
              <a:buClr>
                <a:srgbClr val="E69138"/>
              </a:buClr>
              <a:buSzPts val="1800"/>
              <a:buChar char="○"/>
            </a:pPr>
            <a:r>
              <a:rPr lang="en" sz="1800">
                <a:solidFill>
                  <a:schemeClr val="accent3"/>
                </a:solidFill>
              </a:rPr>
              <a:t>Performance standards </a:t>
            </a:r>
            <a:endParaRPr sz="1800">
              <a:solidFill>
                <a:schemeClr val="accent3"/>
              </a:solidFill>
            </a:endParaRPr>
          </a:p>
          <a:p>
            <a:pPr marL="914400" lvl="0" indent="0" algn="l" rtl="0">
              <a:lnSpc>
                <a:spcPct val="200000"/>
              </a:lnSpc>
              <a:spcBef>
                <a:spcPts val="0"/>
              </a:spcBef>
              <a:spcAft>
                <a:spcPts val="0"/>
              </a:spcAft>
              <a:buNone/>
            </a:pPr>
            <a:r>
              <a:rPr lang="en" sz="1800">
                <a:solidFill>
                  <a:schemeClr val="accent3"/>
                </a:solidFill>
              </a:rPr>
              <a:t>and review mechanisms</a:t>
            </a:r>
            <a:endParaRPr sz="1800">
              <a:solidFill>
                <a:schemeClr val="accent3"/>
              </a:solidFill>
            </a:endParaRPr>
          </a:p>
          <a:p>
            <a:pPr marL="914400" lvl="1" indent="-342900" algn="l" rtl="0">
              <a:lnSpc>
                <a:spcPct val="200000"/>
              </a:lnSpc>
              <a:spcBef>
                <a:spcPts val="1600"/>
              </a:spcBef>
              <a:spcAft>
                <a:spcPts val="0"/>
              </a:spcAft>
              <a:buClr>
                <a:srgbClr val="E69138"/>
              </a:buClr>
              <a:buSzPts val="1800"/>
              <a:buChar char="○"/>
            </a:pPr>
            <a:r>
              <a:rPr lang="en" sz="1800">
                <a:solidFill>
                  <a:schemeClr val="accent3"/>
                </a:solidFill>
              </a:rPr>
              <a:t>Professional responsibility </a:t>
            </a:r>
            <a:endParaRPr sz="1800">
              <a:solidFill>
                <a:schemeClr val="accent3"/>
              </a:solidFill>
            </a:endParaRPr>
          </a:p>
          <a:p>
            <a:pPr marL="457200" lvl="0" indent="457200" algn="l" rtl="0">
              <a:lnSpc>
                <a:spcPct val="200000"/>
              </a:lnSpc>
              <a:spcBef>
                <a:spcPts val="0"/>
              </a:spcBef>
              <a:spcAft>
                <a:spcPts val="0"/>
              </a:spcAft>
              <a:buNone/>
            </a:pPr>
            <a:r>
              <a:rPr lang="en" sz="1800">
                <a:solidFill>
                  <a:schemeClr val="accent3"/>
                </a:solidFill>
              </a:rPr>
              <a:t>in promoting safety</a:t>
            </a:r>
            <a:endParaRPr sz="1800">
              <a:solidFill>
                <a:schemeClr val="accent3"/>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9DAF8"/>
        </a:solidFill>
        <a:effectLst/>
      </p:bgPr>
    </p:bg>
    <p:spTree>
      <p:nvGrpSpPr>
        <p:cNvPr id="1" name="Shape 145"/>
        <p:cNvGrpSpPr/>
        <p:nvPr/>
      </p:nvGrpSpPr>
      <p:grpSpPr>
        <a:xfrm>
          <a:off x="0" y="0"/>
          <a:ext cx="0" cy="0"/>
          <a:chOff x="0" y="0"/>
          <a:chExt cx="0" cy="0"/>
        </a:xfrm>
      </p:grpSpPr>
      <p:sp>
        <p:nvSpPr>
          <p:cNvPr id="146" name="Google Shape;146;p26"/>
          <p:cNvSpPr txBox="1">
            <a:spLocks noGrp="1"/>
          </p:cNvSpPr>
          <p:nvPr>
            <p:ph type="title"/>
          </p:nvPr>
        </p:nvSpPr>
        <p:spPr>
          <a:xfrm>
            <a:off x="608025" y="295975"/>
            <a:ext cx="7321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 </a:t>
            </a:r>
            <a:endParaRPr/>
          </a:p>
        </p:txBody>
      </p:sp>
      <p:sp>
        <p:nvSpPr>
          <p:cNvPr id="147" name="Google Shape;147;p26"/>
          <p:cNvSpPr txBox="1">
            <a:spLocks noGrp="1"/>
          </p:cNvSpPr>
          <p:nvPr>
            <p:ph type="body" idx="1"/>
          </p:nvPr>
        </p:nvSpPr>
        <p:spPr>
          <a:xfrm>
            <a:off x="713225" y="360325"/>
            <a:ext cx="7717500" cy="4205400"/>
          </a:xfrm>
          <a:prstGeom prst="rect">
            <a:avLst/>
          </a:prstGeom>
        </p:spPr>
        <p:txBody>
          <a:bodyPr spcFirstLastPara="1" wrap="square" lIns="91425" tIns="91425" rIns="91425" bIns="91425" anchor="t" anchorCtr="0">
            <a:noAutofit/>
          </a:bodyPr>
          <a:lstStyle/>
          <a:p>
            <a:pPr marL="457200" lvl="0" indent="457200" algn="l" rtl="0">
              <a:lnSpc>
                <a:spcPct val="200000"/>
              </a:lnSpc>
              <a:spcBef>
                <a:spcPts val="0"/>
              </a:spcBef>
              <a:spcAft>
                <a:spcPts val="0"/>
              </a:spcAft>
              <a:buNone/>
            </a:pPr>
            <a:endParaRPr sz="1600">
              <a:solidFill>
                <a:schemeClr val="accent3"/>
              </a:solidFill>
            </a:endParaRPr>
          </a:p>
          <a:p>
            <a:pPr marL="914400" lvl="1" indent="-330200" algn="l" rtl="0">
              <a:lnSpc>
                <a:spcPct val="200000"/>
              </a:lnSpc>
              <a:spcBef>
                <a:spcPts val="1600"/>
              </a:spcBef>
              <a:spcAft>
                <a:spcPts val="0"/>
              </a:spcAft>
              <a:buClr>
                <a:srgbClr val="E69138"/>
              </a:buClr>
              <a:buSzPts val="1600"/>
              <a:buChar char="○"/>
            </a:pPr>
            <a:r>
              <a:rPr lang="en" sz="1600">
                <a:solidFill>
                  <a:schemeClr val="accent3"/>
                </a:solidFill>
              </a:rPr>
              <a:t>Protection of patient health </a:t>
            </a:r>
            <a:endParaRPr sz="1600">
              <a:solidFill>
                <a:schemeClr val="accent3"/>
              </a:solidFill>
            </a:endParaRPr>
          </a:p>
          <a:p>
            <a:pPr marL="457200" lvl="0" indent="457200" algn="l" rtl="0">
              <a:lnSpc>
                <a:spcPct val="200000"/>
              </a:lnSpc>
              <a:spcBef>
                <a:spcPts val="0"/>
              </a:spcBef>
              <a:spcAft>
                <a:spcPts val="0"/>
              </a:spcAft>
              <a:buNone/>
            </a:pPr>
            <a:r>
              <a:rPr lang="en" sz="1600">
                <a:solidFill>
                  <a:schemeClr val="accent3"/>
                </a:solidFill>
              </a:rPr>
              <a:t>through acting on questionable</a:t>
            </a:r>
            <a:endParaRPr sz="1600">
              <a:solidFill>
                <a:schemeClr val="accent3"/>
              </a:solidFill>
            </a:endParaRPr>
          </a:p>
          <a:p>
            <a:pPr marL="457200" lvl="0" indent="457200" algn="l" rtl="0">
              <a:lnSpc>
                <a:spcPct val="200000"/>
              </a:lnSpc>
              <a:spcBef>
                <a:spcPts val="0"/>
              </a:spcBef>
              <a:spcAft>
                <a:spcPts val="0"/>
              </a:spcAft>
              <a:buNone/>
            </a:pPr>
            <a:r>
              <a:rPr lang="en" sz="1600">
                <a:solidFill>
                  <a:schemeClr val="accent3"/>
                </a:solidFill>
              </a:rPr>
              <a:t>practices</a:t>
            </a:r>
            <a:endParaRPr sz="1600">
              <a:solidFill>
                <a:schemeClr val="accent3"/>
              </a:solidFill>
            </a:endParaRPr>
          </a:p>
          <a:p>
            <a:pPr marL="914400" lvl="0" indent="-330200" algn="l" rtl="0">
              <a:lnSpc>
                <a:spcPct val="200000"/>
              </a:lnSpc>
              <a:spcBef>
                <a:spcPts val="0"/>
              </a:spcBef>
              <a:spcAft>
                <a:spcPts val="0"/>
              </a:spcAft>
              <a:buClr>
                <a:srgbClr val="E69138"/>
              </a:buClr>
              <a:buSzPts val="1600"/>
              <a:buChar char="●"/>
            </a:pPr>
            <a:r>
              <a:rPr lang="en" sz="1600">
                <a:solidFill>
                  <a:schemeClr val="accent3"/>
                </a:solidFill>
              </a:rPr>
              <a:t>Patient protection and impared</a:t>
            </a:r>
            <a:endParaRPr sz="1600">
              <a:solidFill>
                <a:schemeClr val="accent3"/>
              </a:solidFill>
            </a:endParaRPr>
          </a:p>
          <a:p>
            <a:pPr marL="457200" lvl="0" indent="457200" algn="l" rtl="0">
              <a:lnSpc>
                <a:spcPct val="200000"/>
              </a:lnSpc>
              <a:spcBef>
                <a:spcPts val="0"/>
              </a:spcBef>
              <a:spcAft>
                <a:spcPts val="0"/>
              </a:spcAft>
              <a:buNone/>
            </a:pPr>
            <a:r>
              <a:rPr lang="en" sz="1600">
                <a:solidFill>
                  <a:schemeClr val="accent3"/>
                </a:solidFill>
              </a:rPr>
              <a:t>practice</a:t>
            </a:r>
            <a:endParaRPr sz="1600">
              <a:solidFill>
                <a:schemeClr val="accent3"/>
              </a:solidFill>
            </a:endParaRPr>
          </a:p>
          <a:p>
            <a:pPr marL="457200" lvl="0" indent="0" algn="l" rtl="0">
              <a:lnSpc>
                <a:spcPct val="200000"/>
              </a:lnSpc>
              <a:spcBef>
                <a:spcPts val="0"/>
              </a:spcBef>
              <a:spcAft>
                <a:spcPts val="0"/>
              </a:spcAft>
              <a:buNone/>
            </a:pPr>
            <a:endParaRPr sz="1600">
              <a:solidFill>
                <a:schemeClr val="accent3"/>
              </a:solidFill>
            </a:endParaRPr>
          </a:p>
        </p:txBody>
      </p:sp>
      <p:pic>
        <p:nvPicPr>
          <p:cNvPr id="148" name="Google Shape;148;p26"/>
          <p:cNvPicPr preferRelativeResize="0"/>
          <p:nvPr/>
        </p:nvPicPr>
        <p:blipFill>
          <a:blip r:embed="rId3">
            <a:alphaModFix/>
          </a:blip>
          <a:stretch>
            <a:fillRect/>
          </a:stretch>
        </p:blipFill>
        <p:spPr>
          <a:xfrm>
            <a:off x="5715000" y="0"/>
            <a:ext cx="3429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2"/>
        <p:cNvGrpSpPr/>
        <p:nvPr/>
      </p:nvGrpSpPr>
      <p:grpSpPr>
        <a:xfrm>
          <a:off x="0" y="0"/>
          <a:ext cx="0" cy="0"/>
          <a:chOff x="0" y="0"/>
          <a:chExt cx="0" cy="0"/>
        </a:xfrm>
      </p:grpSpPr>
      <p:sp>
        <p:nvSpPr>
          <p:cNvPr id="153" name="Google Shape;153;p27"/>
          <p:cNvSpPr txBox="1">
            <a:spLocks noGrp="1"/>
          </p:cNvSpPr>
          <p:nvPr>
            <p:ph type="title"/>
          </p:nvPr>
        </p:nvSpPr>
        <p:spPr>
          <a:xfrm>
            <a:off x="608025" y="295975"/>
            <a:ext cx="7321800" cy="572700"/>
          </a:xfrm>
          <a:prstGeom prst="rect">
            <a:avLst/>
          </a:prstGeom>
          <a:effectLst>
            <a:outerShdw blurRad="57150" dist="19050" dir="5400000" algn="bl" rotWithShape="0">
              <a:srgbClr val="FF9900">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a:t>Virtues embodied by the provision</a:t>
            </a:r>
            <a:endParaRPr/>
          </a:p>
        </p:txBody>
      </p:sp>
      <p:sp>
        <p:nvSpPr>
          <p:cNvPr id="154" name="Google Shape;154;p27"/>
          <p:cNvSpPr txBox="1">
            <a:spLocks noGrp="1"/>
          </p:cNvSpPr>
          <p:nvPr>
            <p:ph type="body" idx="1"/>
          </p:nvPr>
        </p:nvSpPr>
        <p:spPr>
          <a:xfrm>
            <a:off x="713225" y="1149550"/>
            <a:ext cx="7717500" cy="3416400"/>
          </a:xfrm>
          <a:prstGeom prst="rect">
            <a:avLst/>
          </a:prstGeom>
        </p:spPr>
        <p:txBody>
          <a:bodyPr spcFirstLastPara="1" wrap="square" lIns="91425" tIns="91425" rIns="91425" bIns="91425" anchor="t" anchorCtr="0">
            <a:noAutofit/>
          </a:bodyPr>
          <a:lstStyle/>
          <a:p>
            <a:pPr marL="457200" lvl="0" indent="-355600" algn="l" rtl="0">
              <a:lnSpc>
                <a:spcPct val="200000"/>
              </a:lnSpc>
              <a:spcBef>
                <a:spcPts val="0"/>
              </a:spcBef>
              <a:spcAft>
                <a:spcPts val="0"/>
              </a:spcAft>
              <a:buClr>
                <a:srgbClr val="FF9900"/>
              </a:buClr>
              <a:buSzPts val="2000"/>
              <a:buAutoNum type="arabicPeriod"/>
            </a:pPr>
            <a:r>
              <a:rPr lang="en" sz="1800">
                <a:solidFill>
                  <a:srgbClr val="0000FF"/>
                </a:solidFill>
              </a:rPr>
              <a:t>Discretion</a:t>
            </a:r>
            <a:endParaRPr sz="1800">
              <a:solidFill>
                <a:srgbClr val="0000FF"/>
              </a:solidFill>
            </a:endParaRPr>
          </a:p>
          <a:p>
            <a:pPr marL="457200" lvl="0" indent="-355600" algn="l" rtl="0">
              <a:lnSpc>
                <a:spcPct val="200000"/>
              </a:lnSpc>
              <a:spcBef>
                <a:spcPts val="0"/>
              </a:spcBef>
              <a:spcAft>
                <a:spcPts val="0"/>
              </a:spcAft>
              <a:buClr>
                <a:srgbClr val="FF9900"/>
              </a:buClr>
              <a:buSzPts val="2000"/>
              <a:buAutoNum type="arabicPeriod"/>
            </a:pPr>
            <a:r>
              <a:rPr lang="en" sz="1800">
                <a:solidFill>
                  <a:srgbClr val="0000FF"/>
                </a:solidFill>
              </a:rPr>
              <a:t>Trust</a:t>
            </a:r>
            <a:endParaRPr sz="1800">
              <a:solidFill>
                <a:srgbClr val="0000FF"/>
              </a:solidFill>
            </a:endParaRPr>
          </a:p>
          <a:p>
            <a:pPr marL="457200" lvl="0" indent="-355600" algn="l" rtl="0">
              <a:lnSpc>
                <a:spcPct val="200000"/>
              </a:lnSpc>
              <a:spcBef>
                <a:spcPts val="0"/>
              </a:spcBef>
              <a:spcAft>
                <a:spcPts val="0"/>
              </a:spcAft>
              <a:buClr>
                <a:srgbClr val="FF9900"/>
              </a:buClr>
              <a:buSzPts val="2000"/>
              <a:buAutoNum type="arabicPeriod"/>
            </a:pPr>
            <a:r>
              <a:rPr lang="en" sz="1800">
                <a:solidFill>
                  <a:srgbClr val="0000FF"/>
                </a:solidFill>
              </a:rPr>
              <a:t>Competence</a:t>
            </a:r>
            <a:endParaRPr sz="1800">
              <a:solidFill>
                <a:srgbClr val="0000FF"/>
              </a:solidFill>
            </a:endParaRPr>
          </a:p>
          <a:p>
            <a:pPr marL="457200" lvl="0" indent="-355600" algn="l" rtl="0">
              <a:lnSpc>
                <a:spcPct val="200000"/>
              </a:lnSpc>
              <a:spcBef>
                <a:spcPts val="0"/>
              </a:spcBef>
              <a:spcAft>
                <a:spcPts val="0"/>
              </a:spcAft>
              <a:buClr>
                <a:srgbClr val="FF9900"/>
              </a:buClr>
              <a:buSzPts val="2000"/>
              <a:buAutoNum type="arabicPeriod"/>
            </a:pPr>
            <a:r>
              <a:rPr lang="en" sz="1800">
                <a:solidFill>
                  <a:srgbClr val="0000FF"/>
                </a:solidFill>
              </a:rPr>
              <a:t>Responsibility</a:t>
            </a:r>
            <a:endParaRPr sz="1800">
              <a:solidFill>
                <a:srgbClr val="0000FF"/>
              </a:solidFill>
            </a:endParaRPr>
          </a:p>
          <a:p>
            <a:pPr marL="457200" lvl="0" indent="-355600" algn="l" rtl="0">
              <a:lnSpc>
                <a:spcPct val="200000"/>
              </a:lnSpc>
              <a:spcBef>
                <a:spcPts val="0"/>
              </a:spcBef>
              <a:spcAft>
                <a:spcPts val="0"/>
              </a:spcAft>
              <a:buClr>
                <a:srgbClr val="FF9900"/>
              </a:buClr>
              <a:buSzPts val="2000"/>
              <a:buAutoNum type="arabicPeriod"/>
            </a:pPr>
            <a:r>
              <a:rPr lang="en" sz="1800">
                <a:solidFill>
                  <a:srgbClr val="0000FF"/>
                </a:solidFill>
              </a:rPr>
              <a:t>Cooperation</a:t>
            </a:r>
            <a:endParaRPr sz="1800">
              <a:solidFill>
                <a:srgbClr val="0000FF"/>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8"/>
        <p:cNvGrpSpPr/>
        <p:nvPr/>
      </p:nvGrpSpPr>
      <p:grpSpPr>
        <a:xfrm>
          <a:off x="0" y="0"/>
          <a:ext cx="0" cy="0"/>
          <a:chOff x="0" y="0"/>
          <a:chExt cx="0" cy="0"/>
        </a:xfrm>
      </p:grpSpPr>
      <p:sp>
        <p:nvSpPr>
          <p:cNvPr id="159" name="Google Shape;159;p28"/>
          <p:cNvSpPr txBox="1">
            <a:spLocks noGrp="1"/>
          </p:cNvSpPr>
          <p:nvPr>
            <p:ph type="title"/>
          </p:nvPr>
        </p:nvSpPr>
        <p:spPr>
          <a:xfrm>
            <a:off x="608025" y="295975"/>
            <a:ext cx="7321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1155CC"/>
                </a:solidFill>
              </a:rPr>
              <a:t>The Relationship with other professional codes of ethics</a:t>
            </a:r>
            <a:endParaRPr sz="3000">
              <a:solidFill>
                <a:srgbClr val="1155CC"/>
              </a:solidFill>
            </a:endParaRPr>
          </a:p>
        </p:txBody>
      </p:sp>
      <p:sp>
        <p:nvSpPr>
          <p:cNvPr id="160" name="Google Shape;160;p28"/>
          <p:cNvSpPr txBox="1">
            <a:spLocks noGrp="1"/>
          </p:cNvSpPr>
          <p:nvPr>
            <p:ph type="body" idx="1"/>
          </p:nvPr>
        </p:nvSpPr>
        <p:spPr>
          <a:xfrm>
            <a:off x="713225" y="2037050"/>
            <a:ext cx="7717500" cy="2529000"/>
          </a:xfrm>
          <a:prstGeom prst="rect">
            <a:avLst/>
          </a:prstGeom>
        </p:spPr>
        <p:txBody>
          <a:bodyPr spcFirstLastPara="1" wrap="square" lIns="91425" tIns="91425" rIns="91425" bIns="91425" anchor="t" anchorCtr="0">
            <a:noAutofit/>
          </a:bodyPr>
          <a:lstStyle/>
          <a:p>
            <a:pPr marL="457200" lvl="0" indent="-393700" algn="l" rtl="0">
              <a:lnSpc>
                <a:spcPct val="200000"/>
              </a:lnSpc>
              <a:spcBef>
                <a:spcPts val="0"/>
              </a:spcBef>
              <a:spcAft>
                <a:spcPts val="0"/>
              </a:spcAft>
              <a:buClr>
                <a:srgbClr val="F1C232"/>
              </a:buClr>
              <a:buSzPts val="2600"/>
              <a:buChar char="●"/>
            </a:pPr>
            <a:r>
              <a:rPr lang="en" sz="1800">
                <a:solidFill>
                  <a:schemeClr val="accent2"/>
                </a:solidFill>
              </a:rPr>
              <a:t>The Attorney’s code of </a:t>
            </a:r>
            <a:endParaRPr sz="1800">
              <a:solidFill>
                <a:schemeClr val="accent2"/>
              </a:solidFill>
            </a:endParaRPr>
          </a:p>
          <a:p>
            <a:pPr marL="457200" lvl="0" indent="0" algn="l" rtl="0">
              <a:lnSpc>
                <a:spcPct val="200000"/>
              </a:lnSpc>
              <a:spcBef>
                <a:spcPts val="0"/>
              </a:spcBef>
              <a:spcAft>
                <a:spcPts val="0"/>
              </a:spcAft>
              <a:buNone/>
            </a:pPr>
            <a:r>
              <a:rPr lang="en" sz="1800">
                <a:solidFill>
                  <a:schemeClr val="accent2"/>
                </a:solidFill>
              </a:rPr>
              <a:t>professional ethics</a:t>
            </a:r>
            <a:endParaRPr sz="1800">
              <a:solidFill>
                <a:schemeClr val="accent2"/>
              </a:solidFill>
            </a:endParaRPr>
          </a:p>
          <a:p>
            <a:pPr marL="0" lvl="0" indent="0" algn="l" rtl="0">
              <a:lnSpc>
                <a:spcPct val="200000"/>
              </a:lnSpc>
              <a:spcBef>
                <a:spcPts val="0"/>
              </a:spcBef>
              <a:spcAft>
                <a:spcPts val="0"/>
              </a:spcAft>
              <a:buNone/>
            </a:pPr>
            <a:endParaRPr sz="1800">
              <a:solidFill>
                <a:schemeClr val="accent2"/>
              </a:solidFill>
            </a:endParaRPr>
          </a:p>
        </p:txBody>
      </p:sp>
      <p:pic>
        <p:nvPicPr>
          <p:cNvPr id="161" name="Google Shape;161;p28"/>
          <p:cNvPicPr preferRelativeResize="0"/>
          <p:nvPr/>
        </p:nvPicPr>
        <p:blipFill>
          <a:blip r:embed="rId3">
            <a:alphaModFix/>
          </a:blip>
          <a:stretch>
            <a:fillRect/>
          </a:stretch>
        </p:blipFill>
        <p:spPr>
          <a:xfrm>
            <a:off x="4572000" y="1850188"/>
            <a:ext cx="4286250" cy="2847975"/>
          </a:xfrm>
          <a:prstGeom prst="rect">
            <a:avLst/>
          </a:prstGeom>
          <a:noFill/>
          <a:ln>
            <a:noFill/>
          </a:ln>
        </p:spPr>
      </p:pic>
      <p:pic>
        <p:nvPicPr>
          <p:cNvPr id="162" name="Google Shape;162;p28"/>
          <p:cNvPicPr preferRelativeResize="0"/>
          <p:nvPr/>
        </p:nvPicPr>
        <p:blipFill>
          <a:blip r:embed="rId4">
            <a:alphaModFix/>
          </a:blip>
          <a:stretch>
            <a:fillRect/>
          </a:stretch>
        </p:blipFill>
        <p:spPr>
          <a:xfrm>
            <a:off x="809500" y="1485575"/>
            <a:ext cx="1564995" cy="1549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6"/>
        <p:cNvGrpSpPr/>
        <p:nvPr/>
      </p:nvGrpSpPr>
      <p:grpSpPr>
        <a:xfrm>
          <a:off x="0" y="0"/>
          <a:ext cx="0" cy="0"/>
          <a:chOff x="0" y="0"/>
          <a:chExt cx="0" cy="0"/>
        </a:xfrm>
      </p:grpSpPr>
      <p:sp>
        <p:nvSpPr>
          <p:cNvPr id="167" name="Google Shape;167;p29"/>
          <p:cNvSpPr txBox="1">
            <a:spLocks noGrp="1"/>
          </p:cNvSpPr>
          <p:nvPr>
            <p:ph type="title"/>
          </p:nvPr>
        </p:nvSpPr>
        <p:spPr>
          <a:xfrm>
            <a:off x="608025" y="295975"/>
            <a:ext cx="7321800" cy="572700"/>
          </a:xfrm>
          <a:prstGeom prst="rect">
            <a:avLst/>
          </a:prstGeom>
          <a:effectLst>
            <a:outerShdw blurRad="57150" dist="19050" dir="5400000" algn="bl" rotWithShape="0">
              <a:srgbClr val="FF9900">
                <a:alpha val="50000"/>
              </a:srgbClr>
            </a:outerShdw>
          </a:effectLst>
        </p:spPr>
        <p:txBody>
          <a:bodyPr spcFirstLastPara="1" wrap="square" lIns="91425" tIns="91425" rIns="91425" bIns="91425" anchor="t" anchorCtr="0">
            <a:noAutofit/>
          </a:bodyPr>
          <a:lstStyle/>
          <a:p>
            <a:pPr marL="457200" lvl="0" indent="0" algn="l" rtl="0">
              <a:spcBef>
                <a:spcPts val="0"/>
              </a:spcBef>
              <a:spcAft>
                <a:spcPts val="0"/>
              </a:spcAft>
              <a:buNone/>
            </a:pPr>
            <a:r>
              <a:rPr lang="en" sz="3000"/>
              <a:t>Similarities </a:t>
            </a:r>
            <a:endParaRPr sz="3000"/>
          </a:p>
        </p:txBody>
      </p:sp>
      <p:sp>
        <p:nvSpPr>
          <p:cNvPr id="168" name="Google Shape;168;p29"/>
          <p:cNvSpPr txBox="1">
            <a:spLocks noGrp="1"/>
          </p:cNvSpPr>
          <p:nvPr>
            <p:ph type="body" idx="1"/>
          </p:nvPr>
        </p:nvSpPr>
        <p:spPr>
          <a:xfrm>
            <a:off x="713250" y="1115575"/>
            <a:ext cx="7717500" cy="3416400"/>
          </a:xfrm>
          <a:prstGeom prst="rect">
            <a:avLst/>
          </a:prstGeom>
        </p:spPr>
        <p:txBody>
          <a:bodyPr spcFirstLastPara="1" wrap="square" lIns="91425" tIns="91425" rIns="91425" bIns="91425" anchor="t" anchorCtr="0">
            <a:noAutofit/>
          </a:bodyPr>
          <a:lstStyle/>
          <a:p>
            <a:pPr marL="457200" lvl="0" indent="-368300" algn="l" rtl="0">
              <a:lnSpc>
                <a:spcPct val="200000"/>
              </a:lnSpc>
              <a:spcBef>
                <a:spcPts val="0"/>
              </a:spcBef>
              <a:spcAft>
                <a:spcPts val="0"/>
              </a:spcAft>
              <a:buClr>
                <a:srgbClr val="364ABF"/>
              </a:buClr>
              <a:buSzPts val="2200"/>
              <a:buAutoNum type="arabicPeriod"/>
            </a:pPr>
            <a:r>
              <a:rPr lang="en" sz="2000">
                <a:solidFill>
                  <a:srgbClr val="1155CC"/>
                </a:solidFill>
              </a:rPr>
              <a:t>Confidentiality and secrecy</a:t>
            </a:r>
            <a:endParaRPr sz="2000">
              <a:solidFill>
                <a:srgbClr val="1155CC"/>
              </a:solidFill>
            </a:endParaRPr>
          </a:p>
          <a:p>
            <a:pPr marL="457200" lvl="0" indent="-368300" algn="l" rtl="0">
              <a:lnSpc>
                <a:spcPct val="200000"/>
              </a:lnSpc>
              <a:spcBef>
                <a:spcPts val="0"/>
              </a:spcBef>
              <a:spcAft>
                <a:spcPts val="0"/>
              </a:spcAft>
              <a:buClr>
                <a:srgbClr val="364ABF"/>
              </a:buClr>
              <a:buSzPts val="2200"/>
              <a:buAutoNum type="arabicPeriod"/>
            </a:pPr>
            <a:r>
              <a:rPr lang="en" sz="2000">
                <a:solidFill>
                  <a:srgbClr val="1155CC"/>
                </a:solidFill>
              </a:rPr>
              <a:t>Responsibility</a:t>
            </a:r>
            <a:endParaRPr sz="2000">
              <a:solidFill>
                <a:srgbClr val="1155CC"/>
              </a:solidFill>
            </a:endParaRPr>
          </a:p>
          <a:p>
            <a:pPr marL="457200" lvl="0" indent="-368300" algn="l" rtl="0">
              <a:lnSpc>
                <a:spcPct val="200000"/>
              </a:lnSpc>
              <a:spcBef>
                <a:spcPts val="0"/>
              </a:spcBef>
              <a:spcAft>
                <a:spcPts val="0"/>
              </a:spcAft>
              <a:buClr>
                <a:srgbClr val="364ABF"/>
              </a:buClr>
              <a:buSzPts val="2200"/>
              <a:buAutoNum type="arabicPeriod"/>
            </a:pPr>
            <a:r>
              <a:rPr lang="en" sz="2000">
                <a:solidFill>
                  <a:srgbClr val="1155CC"/>
                </a:solidFill>
              </a:rPr>
              <a:t>Honesty</a:t>
            </a:r>
            <a:endParaRPr sz="2000">
              <a:solidFill>
                <a:srgbClr val="1155CC"/>
              </a:solidFill>
            </a:endParaRPr>
          </a:p>
          <a:p>
            <a:pPr marL="457200" lvl="0" indent="-368300" algn="l" rtl="0">
              <a:lnSpc>
                <a:spcPct val="200000"/>
              </a:lnSpc>
              <a:spcBef>
                <a:spcPts val="0"/>
              </a:spcBef>
              <a:spcAft>
                <a:spcPts val="0"/>
              </a:spcAft>
              <a:buClr>
                <a:srgbClr val="364ABF"/>
              </a:buClr>
              <a:buSzPts val="2200"/>
              <a:buAutoNum type="arabicPeriod"/>
            </a:pPr>
            <a:r>
              <a:rPr lang="en" sz="2000">
                <a:solidFill>
                  <a:srgbClr val="1155CC"/>
                </a:solidFill>
              </a:rPr>
              <a:t>Reporting of a Felony or malpractice</a:t>
            </a:r>
            <a:endParaRPr sz="2000">
              <a:solidFill>
                <a:srgbClr val="1155CC"/>
              </a:solidFill>
            </a:endParaRPr>
          </a:p>
          <a:p>
            <a:pPr marL="0" lvl="0" indent="0" algn="l" rtl="0">
              <a:spcBef>
                <a:spcPts val="0"/>
              </a:spcBef>
              <a:spcAft>
                <a:spcPts val="0"/>
              </a:spcAft>
              <a:buNone/>
            </a:pP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sp>
        <p:nvSpPr>
          <p:cNvPr id="173" name="Google Shape;173;p30"/>
          <p:cNvSpPr txBox="1">
            <a:spLocks noGrp="1"/>
          </p:cNvSpPr>
          <p:nvPr>
            <p:ph type="title"/>
          </p:nvPr>
        </p:nvSpPr>
        <p:spPr>
          <a:xfrm>
            <a:off x="608025" y="295975"/>
            <a:ext cx="7321800" cy="572700"/>
          </a:xfrm>
          <a:prstGeom prst="rect">
            <a:avLst/>
          </a:prstGeom>
          <a:effectLst>
            <a:outerShdw blurRad="57150" dist="19050" dir="5400000" algn="bl" rotWithShape="0">
              <a:srgbClr val="FFD966">
                <a:alpha val="50000"/>
              </a:srgbClr>
            </a:outerShdw>
          </a:effectLst>
        </p:spPr>
        <p:txBody>
          <a:bodyPr spcFirstLastPara="1" wrap="square" lIns="91425" tIns="91425" rIns="91425" bIns="91425" anchor="t" anchorCtr="0">
            <a:noAutofit/>
          </a:bodyPr>
          <a:lstStyle/>
          <a:p>
            <a:pPr marL="457200" lvl="0" indent="0" algn="l" rtl="0">
              <a:spcBef>
                <a:spcPts val="0"/>
              </a:spcBef>
              <a:spcAft>
                <a:spcPts val="0"/>
              </a:spcAft>
              <a:buNone/>
            </a:pPr>
            <a:r>
              <a:rPr lang="en" sz="3000"/>
              <a:t>Differences</a:t>
            </a:r>
            <a:endParaRPr sz="2900"/>
          </a:p>
        </p:txBody>
      </p:sp>
      <p:sp>
        <p:nvSpPr>
          <p:cNvPr id="174" name="Google Shape;174;p30"/>
          <p:cNvSpPr txBox="1">
            <a:spLocks noGrp="1"/>
          </p:cNvSpPr>
          <p:nvPr>
            <p:ph type="body" idx="1"/>
          </p:nvPr>
        </p:nvSpPr>
        <p:spPr>
          <a:xfrm>
            <a:off x="713225" y="1149550"/>
            <a:ext cx="7717500" cy="3416400"/>
          </a:xfrm>
          <a:prstGeom prst="rect">
            <a:avLst/>
          </a:prstGeom>
        </p:spPr>
        <p:txBody>
          <a:bodyPr spcFirstLastPara="1" wrap="square" lIns="91425" tIns="91425" rIns="91425" bIns="91425" anchor="t" anchorCtr="0">
            <a:noAutofit/>
          </a:bodyPr>
          <a:lstStyle/>
          <a:p>
            <a:pPr marL="457200" lvl="0" indent="-393700" algn="l" rtl="0">
              <a:spcBef>
                <a:spcPts val="0"/>
              </a:spcBef>
              <a:spcAft>
                <a:spcPts val="0"/>
              </a:spcAft>
              <a:buClr>
                <a:srgbClr val="F1C232"/>
              </a:buClr>
              <a:buSzPts val="2600"/>
              <a:buChar char="●"/>
            </a:pPr>
            <a:r>
              <a:rPr lang="en" sz="1900">
                <a:solidFill>
                  <a:srgbClr val="364ABF"/>
                </a:solidFill>
              </a:rPr>
              <a:t>Independence</a:t>
            </a:r>
            <a:endParaRPr sz="1900">
              <a:solidFill>
                <a:srgbClr val="364ABF"/>
              </a:solidFill>
            </a:endParaRPr>
          </a:p>
          <a:p>
            <a:pPr marL="457200" lvl="0" indent="0" algn="l" rtl="0">
              <a:spcBef>
                <a:spcPts val="0"/>
              </a:spcBef>
              <a:spcAft>
                <a:spcPts val="0"/>
              </a:spcAft>
              <a:buNone/>
            </a:pPr>
            <a:endParaRPr sz="1900">
              <a:solidFill>
                <a:srgbClr val="364ABF"/>
              </a:solidFill>
            </a:endParaRPr>
          </a:p>
          <a:p>
            <a:pPr marL="457200" lvl="0" indent="-393700" algn="l" rtl="0">
              <a:spcBef>
                <a:spcPts val="0"/>
              </a:spcBef>
              <a:spcAft>
                <a:spcPts val="0"/>
              </a:spcAft>
              <a:buClr>
                <a:srgbClr val="F1C232"/>
              </a:buClr>
              <a:buSzPts val="2600"/>
              <a:buChar char="●"/>
            </a:pPr>
            <a:r>
              <a:rPr lang="en" sz="1900">
                <a:solidFill>
                  <a:srgbClr val="364ABF"/>
                </a:solidFill>
              </a:rPr>
              <a:t>Scope of confidentiality</a:t>
            </a:r>
            <a:endParaRPr sz="1900">
              <a:solidFill>
                <a:srgbClr val="364ABF"/>
              </a:solidFill>
            </a:endParaRPr>
          </a:p>
        </p:txBody>
      </p:sp>
      <p:pic>
        <p:nvPicPr>
          <p:cNvPr id="175" name="Google Shape;175;p30"/>
          <p:cNvPicPr preferRelativeResize="0"/>
          <p:nvPr/>
        </p:nvPicPr>
        <p:blipFill>
          <a:blip r:embed="rId3">
            <a:alphaModFix/>
          </a:blip>
          <a:stretch>
            <a:fillRect/>
          </a:stretch>
        </p:blipFill>
        <p:spPr>
          <a:xfrm>
            <a:off x="4189175" y="586900"/>
            <a:ext cx="4446600" cy="39086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9"/>
        <p:cNvGrpSpPr/>
        <p:nvPr/>
      </p:nvGrpSpPr>
      <p:grpSpPr>
        <a:xfrm>
          <a:off x="0" y="0"/>
          <a:ext cx="0" cy="0"/>
          <a:chOff x="0" y="0"/>
          <a:chExt cx="0" cy="0"/>
        </a:xfrm>
      </p:grpSpPr>
      <p:sp>
        <p:nvSpPr>
          <p:cNvPr id="180" name="Google Shape;180;p31"/>
          <p:cNvSpPr txBox="1">
            <a:spLocks noGrp="1"/>
          </p:cNvSpPr>
          <p:nvPr>
            <p:ph type="title"/>
          </p:nvPr>
        </p:nvSpPr>
        <p:spPr>
          <a:xfrm>
            <a:off x="608025" y="295975"/>
            <a:ext cx="7321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000">
                <a:solidFill>
                  <a:srgbClr val="FFFFFF"/>
                </a:solidFill>
              </a:rPr>
              <a:t>Futuristic Modifications in the Provision</a:t>
            </a:r>
            <a:r>
              <a:rPr lang="en" sz="3000"/>
              <a:t> </a:t>
            </a:r>
            <a:r>
              <a:rPr lang="en" sz="3000">
                <a:solidFill>
                  <a:srgbClr val="FFFFFF"/>
                </a:solidFill>
              </a:rPr>
              <a:t>3</a:t>
            </a:r>
            <a:endParaRPr sz="3000">
              <a:solidFill>
                <a:srgbClr val="FFFFFF"/>
              </a:solidFill>
            </a:endParaRPr>
          </a:p>
        </p:txBody>
      </p:sp>
      <p:sp>
        <p:nvSpPr>
          <p:cNvPr id="181" name="Google Shape;181;p31"/>
          <p:cNvSpPr txBox="1">
            <a:spLocks noGrp="1"/>
          </p:cNvSpPr>
          <p:nvPr>
            <p:ph type="body" idx="1"/>
          </p:nvPr>
        </p:nvSpPr>
        <p:spPr>
          <a:xfrm>
            <a:off x="713225" y="1447925"/>
            <a:ext cx="7717500" cy="3117900"/>
          </a:xfrm>
          <a:prstGeom prst="rect">
            <a:avLst/>
          </a:prstGeom>
        </p:spPr>
        <p:txBody>
          <a:bodyPr spcFirstLastPara="1" wrap="square" lIns="91425" tIns="91425" rIns="91425" bIns="91425" anchor="t" anchorCtr="0">
            <a:noAutofit/>
          </a:bodyPr>
          <a:lstStyle/>
          <a:p>
            <a:pPr marL="457200" lvl="0" indent="-374650" algn="l" rtl="0">
              <a:lnSpc>
                <a:spcPct val="200000"/>
              </a:lnSpc>
              <a:spcBef>
                <a:spcPts val="0"/>
              </a:spcBef>
              <a:spcAft>
                <a:spcPts val="0"/>
              </a:spcAft>
              <a:buClr>
                <a:srgbClr val="FFFFFF"/>
              </a:buClr>
              <a:buSzPts val="2300"/>
              <a:buChar char="●"/>
            </a:pPr>
            <a:r>
              <a:rPr lang="en" sz="2000">
                <a:solidFill>
                  <a:srgbClr val="FFFFFF"/>
                </a:solidFill>
              </a:rPr>
              <a:t>The knowledgeable patient</a:t>
            </a:r>
            <a:endParaRPr sz="2000">
              <a:solidFill>
                <a:srgbClr val="FFFFFF"/>
              </a:solidFill>
            </a:endParaRPr>
          </a:p>
          <a:p>
            <a:pPr marL="457200" lvl="0" indent="-374650" algn="l" rtl="0">
              <a:lnSpc>
                <a:spcPct val="200000"/>
              </a:lnSpc>
              <a:spcBef>
                <a:spcPts val="0"/>
              </a:spcBef>
              <a:spcAft>
                <a:spcPts val="0"/>
              </a:spcAft>
              <a:buClr>
                <a:srgbClr val="FFFFFF"/>
              </a:buClr>
              <a:buSzPts val="2300"/>
              <a:buChar char="●"/>
            </a:pPr>
            <a:r>
              <a:rPr lang="en" sz="2000">
                <a:solidFill>
                  <a:srgbClr val="FFFFFF"/>
                </a:solidFill>
              </a:rPr>
              <a:t>Advancements in technology calls for more training</a:t>
            </a:r>
            <a:endParaRPr sz="2000">
              <a:solidFill>
                <a:srgbClr val="FFFFFF"/>
              </a:solidFill>
            </a:endParaRPr>
          </a:p>
          <a:p>
            <a:pPr marL="457200" lvl="0" indent="-374650" algn="l" rtl="0">
              <a:lnSpc>
                <a:spcPct val="200000"/>
              </a:lnSpc>
              <a:spcBef>
                <a:spcPts val="0"/>
              </a:spcBef>
              <a:spcAft>
                <a:spcPts val="0"/>
              </a:spcAft>
              <a:buClr>
                <a:srgbClr val="FFFFFF"/>
              </a:buClr>
              <a:buSzPts val="2300"/>
              <a:buChar char="●"/>
            </a:pPr>
            <a:r>
              <a:rPr lang="en" sz="2000">
                <a:solidFill>
                  <a:srgbClr val="FFFFFF"/>
                </a:solidFill>
              </a:rPr>
              <a:t>Ethics on sharing of information</a:t>
            </a:r>
            <a:endParaRPr sz="2000">
              <a:solidFill>
                <a:srgbClr val="FFFFFF"/>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2"/>
          <p:cNvSpPr txBox="1">
            <a:spLocks noGrp="1"/>
          </p:cNvSpPr>
          <p:nvPr>
            <p:ph type="title"/>
          </p:nvPr>
        </p:nvSpPr>
        <p:spPr>
          <a:xfrm>
            <a:off x="608025" y="295975"/>
            <a:ext cx="73218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Discussion</a:t>
            </a:r>
            <a:endParaRPr/>
          </a:p>
        </p:txBody>
      </p:sp>
      <p:sp>
        <p:nvSpPr>
          <p:cNvPr id="187" name="Google Shape;187;p32"/>
          <p:cNvSpPr txBox="1">
            <a:spLocks noGrp="1"/>
          </p:cNvSpPr>
          <p:nvPr>
            <p:ph type="body" idx="1"/>
          </p:nvPr>
        </p:nvSpPr>
        <p:spPr>
          <a:xfrm>
            <a:off x="713225" y="1149550"/>
            <a:ext cx="7717500" cy="3416400"/>
          </a:xfrm>
          <a:prstGeom prst="rect">
            <a:avLst/>
          </a:prstGeom>
        </p:spPr>
        <p:txBody>
          <a:bodyPr spcFirstLastPara="1" wrap="square" lIns="91425" tIns="91425" rIns="91425" bIns="91425" anchor="t" anchorCtr="0">
            <a:noAutofit/>
          </a:bodyPr>
          <a:lstStyle/>
          <a:p>
            <a:pPr marL="457200" lvl="0" indent="-342900" algn="l" rtl="0">
              <a:lnSpc>
                <a:spcPct val="200000"/>
              </a:lnSpc>
              <a:spcBef>
                <a:spcPts val="0"/>
              </a:spcBef>
              <a:spcAft>
                <a:spcPts val="0"/>
              </a:spcAft>
              <a:buClr>
                <a:srgbClr val="FF9900"/>
              </a:buClr>
              <a:buSzPts val="1800"/>
              <a:buChar char="●"/>
            </a:pPr>
            <a:r>
              <a:rPr lang="en" sz="1800">
                <a:solidFill>
                  <a:srgbClr val="3C78D8"/>
                </a:solidFill>
              </a:rPr>
              <a:t>The significance of Provision 3 to the patient</a:t>
            </a:r>
            <a:endParaRPr sz="1800">
              <a:solidFill>
                <a:srgbClr val="3C78D8"/>
              </a:solidFill>
            </a:endParaRPr>
          </a:p>
          <a:p>
            <a:pPr marL="914400" lvl="1" indent="-342900" algn="l" rtl="0">
              <a:lnSpc>
                <a:spcPct val="200000"/>
              </a:lnSpc>
              <a:spcBef>
                <a:spcPts val="0"/>
              </a:spcBef>
              <a:spcAft>
                <a:spcPts val="0"/>
              </a:spcAft>
              <a:buClr>
                <a:srgbClr val="FF9900"/>
              </a:buClr>
              <a:buSzPts val="1800"/>
              <a:buChar char="○"/>
            </a:pPr>
            <a:r>
              <a:rPr lang="en" sz="1800">
                <a:solidFill>
                  <a:srgbClr val="3C78D8"/>
                </a:solidFill>
              </a:rPr>
              <a:t>Patient healthcare</a:t>
            </a:r>
            <a:endParaRPr sz="1800">
              <a:solidFill>
                <a:srgbClr val="3C78D8"/>
              </a:solidFill>
            </a:endParaRPr>
          </a:p>
          <a:p>
            <a:pPr marL="914400" lvl="1" indent="-342900" algn="l" rtl="0">
              <a:lnSpc>
                <a:spcPct val="200000"/>
              </a:lnSpc>
              <a:spcBef>
                <a:spcPts val="0"/>
              </a:spcBef>
              <a:spcAft>
                <a:spcPts val="0"/>
              </a:spcAft>
              <a:buClr>
                <a:srgbClr val="FF9900"/>
              </a:buClr>
              <a:buSzPts val="1800"/>
              <a:buChar char="○"/>
            </a:pPr>
            <a:r>
              <a:rPr lang="en" sz="1800">
                <a:solidFill>
                  <a:srgbClr val="3C78D8"/>
                </a:solidFill>
              </a:rPr>
              <a:t>Patient safety</a:t>
            </a:r>
            <a:endParaRPr sz="1800">
              <a:solidFill>
                <a:srgbClr val="3C78D8"/>
              </a:solidFill>
            </a:endParaRPr>
          </a:p>
          <a:p>
            <a:pPr marL="457200" lvl="0" indent="-342900" algn="l" rtl="0">
              <a:lnSpc>
                <a:spcPct val="200000"/>
              </a:lnSpc>
              <a:spcBef>
                <a:spcPts val="0"/>
              </a:spcBef>
              <a:spcAft>
                <a:spcPts val="0"/>
              </a:spcAft>
              <a:buClr>
                <a:srgbClr val="FF9900"/>
              </a:buClr>
              <a:buSzPts val="1800"/>
              <a:buChar char="●"/>
            </a:pPr>
            <a:r>
              <a:rPr lang="en" sz="1800">
                <a:solidFill>
                  <a:srgbClr val="3C78D8"/>
                </a:solidFill>
              </a:rPr>
              <a:t>The significance of Provision 3 to the nurse</a:t>
            </a:r>
            <a:endParaRPr sz="1800">
              <a:solidFill>
                <a:srgbClr val="3C78D8"/>
              </a:solidFill>
            </a:endParaRPr>
          </a:p>
          <a:p>
            <a:pPr marL="914400" lvl="1" indent="-342900" algn="l" rtl="0">
              <a:lnSpc>
                <a:spcPct val="200000"/>
              </a:lnSpc>
              <a:spcBef>
                <a:spcPts val="0"/>
              </a:spcBef>
              <a:spcAft>
                <a:spcPts val="0"/>
              </a:spcAft>
              <a:buClr>
                <a:srgbClr val="FF9900"/>
              </a:buClr>
              <a:buSzPts val="1800"/>
              <a:buChar char="○"/>
            </a:pPr>
            <a:r>
              <a:rPr lang="en" sz="1800">
                <a:solidFill>
                  <a:srgbClr val="3C78D8"/>
                </a:solidFill>
              </a:rPr>
              <a:t>Guidance</a:t>
            </a:r>
            <a:endParaRPr sz="1800">
              <a:solidFill>
                <a:srgbClr val="3C78D8"/>
              </a:solidFill>
            </a:endParaRPr>
          </a:p>
          <a:p>
            <a:pPr marL="914400" lvl="1" indent="-342900" algn="l" rtl="0">
              <a:lnSpc>
                <a:spcPct val="200000"/>
              </a:lnSpc>
              <a:spcBef>
                <a:spcPts val="0"/>
              </a:spcBef>
              <a:spcAft>
                <a:spcPts val="0"/>
              </a:spcAft>
              <a:buClr>
                <a:srgbClr val="FF9900"/>
              </a:buClr>
              <a:buSzPts val="1800"/>
              <a:buChar char="○"/>
            </a:pPr>
            <a:r>
              <a:rPr lang="en" sz="1800">
                <a:solidFill>
                  <a:srgbClr val="3C78D8"/>
                </a:solidFill>
              </a:rPr>
              <a:t>Safety</a:t>
            </a:r>
            <a:endParaRPr sz="1800">
              <a:solidFill>
                <a:srgbClr val="3C78D8"/>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33"/>
          <p:cNvSpPr txBox="1">
            <a:spLocks noGrp="1"/>
          </p:cNvSpPr>
          <p:nvPr>
            <p:ph type="title"/>
          </p:nvPr>
        </p:nvSpPr>
        <p:spPr>
          <a:xfrm>
            <a:off x="608025" y="295975"/>
            <a:ext cx="7321800" cy="572700"/>
          </a:xfrm>
          <a:prstGeom prst="rect">
            <a:avLst/>
          </a:prstGeom>
          <a:effectLst>
            <a:outerShdw blurRad="57150" dist="19050" dir="5400000" algn="bl" rotWithShape="0">
              <a:srgbClr val="F1C232">
                <a:alpha val="50000"/>
              </a:srgbClr>
            </a:outerShdw>
          </a:effectLst>
        </p:spPr>
        <p:txBody>
          <a:bodyPr spcFirstLastPara="1" wrap="square" lIns="91425" tIns="91425" rIns="91425" bIns="91425" anchor="t" anchorCtr="0">
            <a:noAutofit/>
          </a:bodyPr>
          <a:lstStyle/>
          <a:p>
            <a:pPr marL="0" lvl="0" indent="0" algn="l" rtl="0">
              <a:spcBef>
                <a:spcPts val="0"/>
              </a:spcBef>
              <a:spcAft>
                <a:spcPts val="0"/>
              </a:spcAft>
              <a:buNone/>
            </a:pPr>
            <a:r>
              <a:rPr lang="en" sz="3000"/>
              <a:t>References</a:t>
            </a:r>
            <a:endParaRPr sz="3000"/>
          </a:p>
        </p:txBody>
      </p:sp>
      <p:sp>
        <p:nvSpPr>
          <p:cNvPr id="193" name="Google Shape;193;p33"/>
          <p:cNvSpPr txBox="1">
            <a:spLocks noGrp="1"/>
          </p:cNvSpPr>
          <p:nvPr>
            <p:ph type="body" idx="1"/>
          </p:nvPr>
        </p:nvSpPr>
        <p:spPr>
          <a:xfrm>
            <a:off x="713225" y="868675"/>
            <a:ext cx="7717500" cy="36972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solidFill>
                  <a:srgbClr val="364ABF"/>
                </a:solidFill>
              </a:rPr>
              <a:t>Haddad, L., &amp; Geiger, R. (2020). Nursing Ethical Considerations. Statpearls Publishing. </a:t>
            </a:r>
            <a:endParaRPr>
              <a:solidFill>
                <a:srgbClr val="364ABF"/>
              </a:solidFill>
            </a:endParaRPr>
          </a:p>
          <a:p>
            <a:pPr marL="0" lvl="0" indent="457200" algn="l" rtl="0">
              <a:spcBef>
                <a:spcPts val="0"/>
              </a:spcBef>
              <a:spcAft>
                <a:spcPts val="0"/>
              </a:spcAft>
              <a:buNone/>
            </a:pPr>
            <a:r>
              <a:rPr lang="en">
                <a:solidFill>
                  <a:srgbClr val="364ABF"/>
                </a:solidFill>
              </a:rPr>
              <a:t>Retrieved from </a:t>
            </a:r>
            <a:r>
              <a:rPr lang="en" u="sng">
                <a:solidFill>
                  <a:srgbClr val="364ABF"/>
                </a:solidFill>
                <a:hlinkClick r:id="rId3">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https://www.ncbi.nlm.nih.gov/books/NBK526054/</a:t>
            </a:r>
            <a:endParaRPr>
              <a:solidFill>
                <a:srgbClr val="364ABF"/>
              </a:solidFill>
            </a:endParaRPr>
          </a:p>
          <a:p>
            <a:pPr marL="0" lvl="0" indent="0" algn="l" rtl="0">
              <a:spcBef>
                <a:spcPts val="0"/>
              </a:spcBef>
              <a:spcAft>
                <a:spcPts val="0"/>
              </a:spcAft>
              <a:buNone/>
            </a:pPr>
            <a:r>
              <a:rPr lang="en">
                <a:solidFill>
                  <a:srgbClr val="364ABF"/>
                </a:solidFill>
              </a:rPr>
              <a:t>Understanding-the-nursing-code-of-ethics-part-one. (2020). Retrieved 3 November </a:t>
            </a:r>
            <a:endParaRPr>
              <a:solidFill>
                <a:srgbClr val="364ABF"/>
              </a:solidFill>
            </a:endParaRPr>
          </a:p>
          <a:p>
            <a:pPr marL="0" lvl="0" indent="457200" algn="l" rtl="0">
              <a:spcBef>
                <a:spcPts val="0"/>
              </a:spcBef>
              <a:spcAft>
                <a:spcPts val="0"/>
              </a:spcAft>
              <a:buNone/>
            </a:pPr>
            <a:r>
              <a:rPr lang="en">
                <a:solidFill>
                  <a:srgbClr val="364ABF"/>
                </a:solidFill>
              </a:rPr>
              <a:t>2020, from </a:t>
            </a:r>
            <a:endParaRPr>
              <a:solidFill>
                <a:srgbClr val="364ABF"/>
              </a:solidFill>
            </a:endParaRPr>
          </a:p>
          <a:p>
            <a:pPr marL="457200" lvl="0" indent="0" algn="l" rtl="0">
              <a:spcBef>
                <a:spcPts val="0"/>
              </a:spcBef>
              <a:spcAft>
                <a:spcPts val="0"/>
              </a:spcAft>
              <a:buNone/>
            </a:pPr>
            <a:r>
              <a:rPr lang="en" u="sng">
                <a:solidFill>
                  <a:srgbClr val="364ABF"/>
                </a:solidFill>
                <a:hlinkClick r:id="rId4">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https://www.waldenu.edu/programs/nursing/resource/understanding-the-nursing-code-of-ethics-part-one</a:t>
            </a:r>
            <a:endParaRPr>
              <a:solidFill>
                <a:srgbClr val="364ABF"/>
              </a:solidFill>
            </a:endParaRPr>
          </a:p>
          <a:p>
            <a:pPr marL="0" lvl="0" indent="0" algn="l" rtl="0">
              <a:spcBef>
                <a:spcPts val="0"/>
              </a:spcBef>
              <a:spcAft>
                <a:spcPts val="0"/>
              </a:spcAft>
              <a:buNone/>
            </a:pPr>
            <a:r>
              <a:rPr lang="en">
                <a:solidFill>
                  <a:srgbClr val="364ABF"/>
                </a:solidFill>
              </a:rPr>
              <a:t>The Nursing Code of Ethics: Its Value, Its History . (2020). Retrieved 3 November 2020,</a:t>
            </a:r>
            <a:endParaRPr>
              <a:solidFill>
                <a:srgbClr val="364ABF"/>
              </a:solidFill>
            </a:endParaRPr>
          </a:p>
          <a:p>
            <a:pPr marL="457200" lvl="0" indent="0" algn="l" rtl="0">
              <a:spcBef>
                <a:spcPts val="0"/>
              </a:spcBef>
              <a:spcAft>
                <a:spcPts val="0"/>
              </a:spcAft>
              <a:buNone/>
            </a:pPr>
            <a:r>
              <a:rPr lang="en">
                <a:solidFill>
                  <a:srgbClr val="364ABF"/>
                </a:solidFill>
              </a:rPr>
              <a:t> from </a:t>
            </a:r>
            <a:r>
              <a:rPr lang="en" u="sng">
                <a:solidFill>
                  <a:srgbClr val="364ABF"/>
                </a:solidFill>
                <a:hlinkClick r:id="rId5">
                  <a:extLst>
                    <a:ext uri="{A12FA001-AC4F-418D-AE19-62706E023703}">
                      <ahyp:hlinkClr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val="tx"/>
                    </a:ext>
                  </a:extLst>
                </a:hlinkClick>
              </a:rPr>
              <a:t>https://ojin.nursingworld.org/MainMenuCategories/ANAMarketplace/ANAPeriodicals/OJIN/TableofContents/Vol-20-2015/No2-May-2015/The-Nursing-Code-of-Ethics-Its-Value-Its-History.html</a:t>
            </a:r>
            <a:endParaRPr>
              <a:solidFill>
                <a:srgbClr val="364ABF"/>
              </a:solidFill>
            </a:endParaRPr>
          </a:p>
          <a:p>
            <a:pPr marL="0" lvl="0" indent="0" algn="l" rtl="0">
              <a:spcBef>
                <a:spcPts val="0"/>
              </a:spcBef>
              <a:spcAft>
                <a:spcPts val="0"/>
              </a:spcAft>
              <a:buNone/>
            </a:pPr>
            <a:r>
              <a:rPr lang="en">
                <a:solidFill>
                  <a:srgbClr val="364ABF"/>
                </a:solidFill>
              </a:rPr>
              <a:t>Cathy A. Flite, L. (2013). Code of Ethics: Principles for Ethical Leadership. Perspectives</a:t>
            </a:r>
            <a:endParaRPr>
              <a:solidFill>
                <a:srgbClr val="364ABF"/>
              </a:solidFill>
            </a:endParaRPr>
          </a:p>
          <a:p>
            <a:pPr marL="457200" lvl="0" indent="0" algn="l" rtl="0">
              <a:spcBef>
                <a:spcPts val="0"/>
              </a:spcBef>
              <a:spcAft>
                <a:spcPts val="0"/>
              </a:spcAft>
              <a:buNone/>
            </a:pPr>
            <a:r>
              <a:rPr lang="en">
                <a:solidFill>
                  <a:srgbClr val="364ABF"/>
                </a:solidFill>
              </a:rPr>
              <a:t> In Health Information Management / AHIMA, American Health Information Management Association, 10(Winter). Retrieved from https://www.ncbi.nlm.nih.gov/pmc/articles/PMC3544144/</a:t>
            </a:r>
            <a:endParaRPr>
              <a:solidFill>
                <a:srgbClr val="364ABF"/>
              </a:solidFill>
            </a:endParaRPr>
          </a:p>
        </p:txBody>
      </p:sp>
    </p:spTree>
  </p:cSld>
  <p:clrMapOvr>
    <a:masterClrMapping/>
  </p:clrMapOvr>
</p:sld>
</file>

<file path=ppt/theme/theme1.xml><?xml version="1.0" encoding="utf-8"?>
<a:theme xmlns:a="http://schemas.openxmlformats.org/drawingml/2006/main" name="  Formal Breakthrough by Slidesgo">
  <a:themeElements>
    <a:clrScheme name="Simple Light">
      <a:dk1>
        <a:srgbClr val="000000"/>
      </a:dk1>
      <a:lt1>
        <a:srgbClr val="FFFFFF"/>
      </a:lt1>
      <a:dk2>
        <a:srgbClr val="595959"/>
      </a:dk2>
      <a:lt2>
        <a:srgbClr val="E9EEF2"/>
      </a:lt2>
      <a:accent1>
        <a:srgbClr val="D69D56"/>
      </a:accent1>
      <a:accent2>
        <a:srgbClr val="3663BF"/>
      </a:accent2>
      <a:accent3>
        <a:srgbClr val="364ABF"/>
      </a:accent3>
      <a:accent4>
        <a:srgbClr val="1B33BF"/>
      </a:accent4>
      <a:accent5>
        <a:srgbClr val="79AAFC"/>
      </a:accent5>
      <a:accent6>
        <a:srgbClr val="C9DAF8"/>
      </a:accent6>
      <a:hlink>
        <a:srgbClr val="6FA8DC"/>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1735</Words>
  <Application>Microsoft Office PowerPoint</Application>
  <PresentationFormat>On-screen Show (16:9)</PresentationFormat>
  <Paragraphs>90</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Raleway</vt:lpstr>
      <vt:lpstr>Raleway Thin</vt:lpstr>
      <vt:lpstr>Libre Franklin</vt:lpstr>
      <vt:lpstr>  Formal Breakthrough by Slidesgo</vt:lpstr>
      <vt:lpstr>CODE OF ETHICS FOR NURSES</vt:lpstr>
      <vt:lpstr>Provision 3</vt:lpstr>
      <vt:lpstr>Provision 3</vt:lpstr>
      <vt:lpstr> </vt:lpstr>
      <vt:lpstr>Virtues embodied by the provision</vt:lpstr>
      <vt:lpstr>The Relationship with other professional codes of ethics</vt:lpstr>
      <vt:lpstr>Similarities </vt:lpstr>
      <vt:lpstr>Differences</vt:lpstr>
      <vt:lpstr>Futuristic Modifications in the Provision 3</vt:lpstr>
      <vt:lpstr>Discussion</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CODE OF ETHICS FOR NURSES</dc:title>
  <cp:lastModifiedBy>Simon</cp:lastModifiedBy>
  <cp:revision>1</cp:revision>
  <dcterms:modified xsi:type="dcterms:W3CDTF">2020-11-04T02:25:28Z</dcterms:modified>
</cp:coreProperties>
</file>